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11" r:id="rId1"/>
  </p:sldMasterIdLst>
  <p:notesMasterIdLst>
    <p:notesMasterId r:id="rId111"/>
  </p:notesMasterIdLst>
  <p:sldIdLst>
    <p:sldId id="256" r:id="rId2"/>
    <p:sldId id="1334" r:id="rId3"/>
    <p:sldId id="1337" r:id="rId4"/>
    <p:sldId id="270" r:id="rId5"/>
    <p:sldId id="271" r:id="rId6"/>
    <p:sldId id="272" r:id="rId7"/>
    <p:sldId id="274" r:id="rId8"/>
    <p:sldId id="273" r:id="rId9"/>
    <p:sldId id="275" r:id="rId10"/>
    <p:sldId id="276" r:id="rId11"/>
    <p:sldId id="277" r:id="rId12"/>
    <p:sldId id="281" r:id="rId13"/>
    <p:sldId id="336" r:id="rId14"/>
    <p:sldId id="337" r:id="rId15"/>
    <p:sldId id="283" r:id="rId16"/>
    <p:sldId id="323" r:id="rId17"/>
    <p:sldId id="328" r:id="rId18"/>
    <p:sldId id="322" r:id="rId19"/>
    <p:sldId id="299" r:id="rId20"/>
    <p:sldId id="282" r:id="rId21"/>
    <p:sldId id="300" r:id="rId22"/>
    <p:sldId id="278" r:id="rId23"/>
    <p:sldId id="284" r:id="rId24"/>
    <p:sldId id="286" r:id="rId25"/>
    <p:sldId id="285" r:id="rId26"/>
    <p:sldId id="287" r:id="rId27"/>
    <p:sldId id="288" r:id="rId28"/>
    <p:sldId id="289" r:id="rId29"/>
    <p:sldId id="290" r:id="rId30"/>
    <p:sldId id="316" r:id="rId31"/>
    <p:sldId id="312" r:id="rId32"/>
    <p:sldId id="340" r:id="rId33"/>
    <p:sldId id="335" r:id="rId34"/>
    <p:sldId id="1339" r:id="rId35"/>
    <p:sldId id="293" r:id="rId36"/>
    <p:sldId id="298" r:id="rId37"/>
    <p:sldId id="338" r:id="rId38"/>
    <p:sldId id="297" r:id="rId39"/>
    <p:sldId id="308" r:id="rId40"/>
    <p:sldId id="330" r:id="rId41"/>
    <p:sldId id="306" r:id="rId42"/>
    <p:sldId id="304" r:id="rId43"/>
    <p:sldId id="311" r:id="rId44"/>
    <p:sldId id="310" r:id="rId45"/>
    <p:sldId id="332" r:id="rId46"/>
    <p:sldId id="303" r:id="rId47"/>
    <p:sldId id="341" r:id="rId48"/>
    <p:sldId id="307" r:id="rId49"/>
    <p:sldId id="296" r:id="rId50"/>
    <p:sldId id="319" r:id="rId51"/>
    <p:sldId id="320" r:id="rId52"/>
    <p:sldId id="325" r:id="rId53"/>
    <p:sldId id="333" r:id="rId54"/>
    <p:sldId id="334" r:id="rId55"/>
    <p:sldId id="1340" r:id="rId56"/>
    <p:sldId id="342" r:id="rId57"/>
    <p:sldId id="343" r:id="rId58"/>
    <p:sldId id="344" r:id="rId59"/>
    <p:sldId id="1278" r:id="rId60"/>
    <p:sldId id="1287" r:id="rId61"/>
    <p:sldId id="1293" r:id="rId62"/>
    <p:sldId id="257" r:id="rId63"/>
    <p:sldId id="258" r:id="rId64"/>
    <p:sldId id="259" r:id="rId65"/>
    <p:sldId id="260" r:id="rId66"/>
    <p:sldId id="261" r:id="rId67"/>
    <p:sldId id="262" r:id="rId68"/>
    <p:sldId id="1294" r:id="rId69"/>
    <p:sldId id="1295" r:id="rId70"/>
    <p:sldId id="1296" r:id="rId71"/>
    <p:sldId id="1297" r:id="rId72"/>
    <p:sldId id="1298" r:id="rId73"/>
    <p:sldId id="1299" r:id="rId74"/>
    <p:sldId id="1300" r:id="rId75"/>
    <p:sldId id="1301" r:id="rId76"/>
    <p:sldId id="1302" r:id="rId77"/>
    <p:sldId id="1303" r:id="rId78"/>
    <p:sldId id="1304" r:id="rId79"/>
    <p:sldId id="1305" r:id="rId80"/>
    <p:sldId id="1306" r:id="rId81"/>
    <p:sldId id="1307" r:id="rId82"/>
    <p:sldId id="1308" r:id="rId83"/>
    <p:sldId id="1309" r:id="rId84"/>
    <p:sldId id="1310" r:id="rId85"/>
    <p:sldId id="1311" r:id="rId86"/>
    <p:sldId id="1312" r:id="rId87"/>
    <p:sldId id="1313" r:id="rId88"/>
    <p:sldId id="1314" r:id="rId89"/>
    <p:sldId id="1315" r:id="rId90"/>
    <p:sldId id="1316" r:id="rId91"/>
    <p:sldId id="1317" r:id="rId92"/>
    <p:sldId id="1318" r:id="rId93"/>
    <p:sldId id="1319" r:id="rId94"/>
    <p:sldId id="1321" r:id="rId95"/>
    <p:sldId id="1320" r:id="rId96"/>
    <p:sldId id="1322" r:id="rId97"/>
    <p:sldId id="1323" r:id="rId98"/>
    <p:sldId id="1324" r:id="rId99"/>
    <p:sldId id="1325" r:id="rId100"/>
    <p:sldId id="1326" r:id="rId101"/>
    <p:sldId id="1328" r:id="rId102"/>
    <p:sldId id="1327" r:id="rId103"/>
    <p:sldId id="1329" r:id="rId104"/>
    <p:sldId id="1330" r:id="rId105"/>
    <p:sldId id="1331" r:id="rId106"/>
    <p:sldId id="1332" r:id="rId107"/>
    <p:sldId id="1333" r:id="rId108"/>
    <p:sldId id="1341" r:id="rId109"/>
    <p:sldId id="317" r:id="rId110"/>
  </p:sldIdLst>
  <p:sldSz cx="9144000" cy="6858000" type="screen4x3"/>
  <p:notesSz cx="7315200" cy="9601200"/>
  <p:defaultText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06"/>
    <p:restoredTop sz="94675"/>
  </p:normalViewPr>
  <p:slideViewPr>
    <p:cSldViewPr snapToGrid="0">
      <p:cViewPr varScale="1">
        <p:scale>
          <a:sx n="119" d="100"/>
          <a:sy n="119" d="100"/>
        </p:scale>
        <p:origin x="122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79879E-FBE5-3E41-B1D8-26338C3FFB0F}" type="doc">
      <dgm:prSet loTypeId="urn:microsoft.com/office/officeart/2005/8/layout/cycle2" loCatId="" qsTypeId="urn:microsoft.com/office/officeart/2005/8/quickstyle/simple1" qsCatId="simple" csTypeId="urn:microsoft.com/office/officeart/2005/8/colors/accent1_2" csCatId="accent1" phldr="1"/>
      <dgm:spPr/>
      <dgm:t>
        <a:bodyPr/>
        <a:lstStyle/>
        <a:p>
          <a:endParaRPr lang="en-GB"/>
        </a:p>
      </dgm:t>
    </dgm:pt>
    <dgm:pt modelId="{15134EB4-DC2B-7D47-A729-ACA4459DCE4E}">
      <dgm:prSet phldrT="[Text]"/>
      <dgm:spPr/>
      <dgm:t>
        <a:bodyPr/>
        <a:lstStyle/>
        <a:p>
          <a:r>
            <a:rPr lang="en-GB" dirty="0"/>
            <a:t>Ensure Sys. Observability</a:t>
          </a:r>
        </a:p>
      </dgm:t>
    </dgm:pt>
    <dgm:pt modelId="{4931E87F-A68E-2249-9D04-9F892BA0C4E4}" type="parTrans" cxnId="{684594F2-828A-2B43-BE3A-962C7631A7A8}">
      <dgm:prSet/>
      <dgm:spPr/>
      <dgm:t>
        <a:bodyPr/>
        <a:lstStyle/>
        <a:p>
          <a:endParaRPr lang="en-GB"/>
        </a:p>
      </dgm:t>
    </dgm:pt>
    <dgm:pt modelId="{8C977F65-A4AD-3244-9394-16F1EFE01AFA}" type="sibTrans" cxnId="{684594F2-828A-2B43-BE3A-962C7631A7A8}">
      <dgm:prSet/>
      <dgm:spPr/>
      <dgm:t>
        <a:bodyPr/>
        <a:lstStyle/>
        <a:p>
          <a:endParaRPr lang="en-GB"/>
        </a:p>
      </dgm:t>
    </dgm:pt>
    <dgm:pt modelId="{720AFAA7-F749-C943-9ECC-A635451ECADD}">
      <dgm:prSet phldrT="[Text]"/>
      <dgm:spPr/>
      <dgm:t>
        <a:bodyPr/>
        <a:lstStyle/>
        <a:p>
          <a:r>
            <a:rPr lang="en-GB" dirty="0"/>
            <a:t>Elicit Metrics</a:t>
          </a:r>
        </a:p>
      </dgm:t>
    </dgm:pt>
    <dgm:pt modelId="{D51434E6-4023-0142-9D8A-3E709872F880}" type="parTrans" cxnId="{A3876C00-ED3D-F84F-BCC0-47C118393D2C}">
      <dgm:prSet/>
      <dgm:spPr/>
      <dgm:t>
        <a:bodyPr/>
        <a:lstStyle/>
        <a:p>
          <a:endParaRPr lang="en-GB"/>
        </a:p>
      </dgm:t>
    </dgm:pt>
    <dgm:pt modelId="{A5357171-0595-EE4D-B518-D14E17CA8C34}" type="sibTrans" cxnId="{A3876C00-ED3D-F84F-BCC0-47C118393D2C}">
      <dgm:prSet/>
      <dgm:spPr/>
      <dgm:t>
        <a:bodyPr/>
        <a:lstStyle/>
        <a:p>
          <a:endParaRPr lang="en-GB"/>
        </a:p>
      </dgm:t>
    </dgm:pt>
    <dgm:pt modelId="{94D98ACE-7589-DD42-98AE-FDF52A1D1D70}">
      <dgm:prSet phldrT="[Text]"/>
      <dgm:spPr/>
      <dgm:t>
        <a:bodyPr/>
        <a:lstStyle/>
        <a:p>
          <a:r>
            <a:rPr lang="en-GB" dirty="0"/>
            <a:t>Predict Hypothesis</a:t>
          </a:r>
        </a:p>
      </dgm:t>
    </dgm:pt>
    <dgm:pt modelId="{19DA2240-5188-D446-90A7-AF12B0FB8879}" type="parTrans" cxnId="{37ABABD5-758E-FF4A-BC32-5C35D0F4E4CC}">
      <dgm:prSet/>
      <dgm:spPr/>
      <dgm:t>
        <a:bodyPr/>
        <a:lstStyle/>
        <a:p>
          <a:endParaRPr lang="en-GB"/>
        </a:p>
      </dgm:t>
    </dgm:pt>
    <dgm:pt modelId="{CCFCBAEA-EECD-6143-B38E-57E1ED8D0DA4}" type="sibTrans" cxnId="{37ABABD5-758E-FF4A-BC32-5C35D0F4E4CC}">
      <dgm:prSet/>
      <dgm:spPr/>
      <dgm:t>
        <a:bodyPr/>
        <a:lstStyle/>
        <a:p>
          <a:endParaRPr lang="en-GB"/>
        </a:p>
      </dgm:t>
    </dgm:pt>
    <dgm:pt modelId="{9D25252F-E1BD-E444-9863-DA4614E0E07F}">
      <dgm:prSet phldrT="[Text]"/>
      <dgm:spPr/>
      <dgm:t>
        <a:bodyPr/>
        <a:lstStyle/>
        <a:p>
          <a:r>
            <a:rPr lang="en-GB" dirty="0"/>
            <a:t>Run Chaos Experiment</a:t>
          </a:r>
        </a:p>
      </dgm:t>
    </dgm:pt>
    <dgm:pt modelId="{85FAB289-A8DC-144F-A45E-AA1011802DB1}" type="parTrans" cxnId="{71DAA4DE-4653-5147-8066-326E62D27452}">
      <dgm:prSet/>
      <dgm:spPr/>
      <dgm:t>
        <a:bodyPr/>
        <a:lstStyle/>
        <a:p>
          <a:endParaRPr lang="en-GB"/>
        </a:p>
      </dgm:t>
    </dgm:pt>
    <dgm:pt modelId="{3F375826-095E-EE4C-B1BA-0328C014744B}" type="sibTrans" cxnId="{71DAA4DE-4653-5147-8066-326E62D27452}">
      <dgm:prSet/>
      <dgm:spPr/>
      <dgm:t>
        <a:bodyPr/>
        <a:lstStyle/>
        <a:p>
          <a:endParaRPr lang="en-GB"/>
        </a:p>
      </dgm:t>
    </dgm:pt>
    <dgm:pt modelId="{006C3267-0B33-954D-B5A1-09BAB1CED155}">
      <dgm:prSet phldrT="[Text]"/>
      <dgm:spPr/>
      <dgm:t>
        <a:bodyPr/>
        <a:lstStyle/>
        <a:p>
          <a:r>
            <a:rPr lang="en-GB" dirty="0"/>
            <a:t>Compare</a:t>
          </a:r>
        </a:p>
      </dgm:t>
    </dgm:pt>
    <dgm:pt modelId="{8F090B34-50CE-E84A-AFDA-D61349EB2CE0}" type="parTrans" cxnId="{A569AFC1-DBB5-8A42-9A78-57F3ADAF60FC}">
      <dgm:prSet/>
      <dgm:spPr/>
      <dgm:t>
        <a:bodyPr/>
        <a:lstStyle/>
        <a:p>
          <a:endParaRPr lang="en-GB"/>
        </a:p>
      </dgm:t>
    </dgm:pt>
    <dgm:pt modelId="{2490ECE8-DB15-ED42-B9F0-F3F953903058}" type="sibTrans" cxnId="{A569AFC1-DBB5-8A42-9A78-57F3ADAF60FC}">
      <dgm:prSet/>
      <dgm:spPr/>
      <dgm:t>
        <a:bodyPr/>
        <a:lstStyle/>
        <a:p>
          <a:endParaRPr lang="en-GB"/>
        </a:p>
      </dgm:t>
    </dgm:pt>
    <dgm:pt modelId="{A9D97E04-61E4-3249-ADB1-391EE1C8FEAB}">
      <dgm:prSet/>
      <dgm:spPr/>
      <dgm:t>
        <a:bodyPr/>
        <a:lstStyle/>
        <a:p>
          <a:r>
            <a:rPr lang="en-GB" dirty="0"/>
            <a:t>Repeat</a:t>
          </a:r>
        </a:p>
      </dgm:t>
    </dgm:pt>
    <dgm:pt modelId="{6BFB5893-1DFF-D54B-8F5B-5BC25DFBBCE4}" type="parTrans" cxnId="{A02D3CC6-FDCE-0046-8BFA-FC6CC0200DFF}">
      <dgm:prSet/>
      <dgm:spPr/>
      <dgm:t>
        <a:bodyPr/>
        <a:lstStyle/>
        <a:p>
          <a:endParaRPr lang="en-GB"/>
        </a:p>
      </dgm:t>
    </dgm:pt>
    <dgm:pt modelId="{DA76BA0C-11CF-9644-8953-80212EE6A6B6}" type="sibTrans" cxnId="{A02D3CC6-FDCE-0046-8BFA-FC6CC0200DFF}">
      <dgm:prSet/>
      <dgm:spPr/>
      <dgm:t>
        <a:bodyPr/>
        <a:lstStyle/>
        <a:p>
          <a:endParaRPr lang="en-GB"/>
        </a:p>
      </dgm:t>
    </dgm:pt>
    <dgm:pt modelId="{E60B3F85-3DDD-8647-A441-B7F0DB56A89F}" type="pres">
      <dgm:prSet presAssocID="{8779879E-FBE5-3E41-B1D8-26338C3FFB0F}" presName="cycle" presStyleCnt="0">
        <dgm:presLayoutVars>
          <dgm:dir/>
          <dgm:resizeHandles val="exact"/>
        </dgm:presLayoutVars>
      </dgm:prSet>
      <dgm:spPr/>
    </dgm:pt>
    <dgm:pt modelId="{2DD1CE80-9C2E-7C44-A5E8-05F4DA5075E2}" type="pres">
      <dgm:prSet presAssocID="{15134EB4-DC2B-7D47-A729-ACA4459DCE4E}" presName="node" presStyleLbl="node1" presStyleIdx="0" presStyleCnt="6">
        <dgm:presLayoutVars>
          <dgm:bulletEnabled val="1"/>
        </dgm:presLayoutVars>
      </dgm:prSet>
      <dgm:spPr/>
    </dgm:pt>
    <dgm:pt modelId="{2D10CE5A-DB97-754D-B285-1A84846D077B}" type="pres">
      <dgm:prSet presAssocID="{8C977F65-A4AD-3244-9394-16F1EFE01AFA}" presName="sibTrans" presStyleLbl="sibTrans2D1" presStyleIdx="0" presStyleCnt="6"/>
      <dgm:spPr/>
    </dgm:pt>
    <dgm:pt modelId="{E296F57F-BFEB-B54E-8C28-4EC1F575F658}" type="pres">
      <dgm:prSet presAssocID="{8C977F65-A4AD-3244-9394-16F1EFE01AFA}" presName="connectorText" presStyleLbl="sibTrans2D1" presStyleIdx="0" presStyleCnt="6"/>
      <dgm:spPr/>
    </dgm:pt>
    <dgm:pt modelId="{2E4EFC1A-B034-EE48-8ED0-9A9F596991A0}" type="pres">
      <dgm:prSet presAssocID="{720AFAA7-F749-C943-9ECC-A635451ECADD}" presName="node" presStyleLbl="node1" presStyleIdx="1" presStyleCnt="6">
        <dgm:presLayoutVars>
          <dgm:bulletEnabled val="1"/>
        </dgm:presLayoutVars>
      </dgm:prSet>
      <dgm:spPr/>
    </dgm:pt>
    <dgm:pt modelId="{D8F7EB54-F0E6-184A-9267-F4DD612D0572}" type="pres">
      <dgm:prSet presAssocID="{A5357171-0595-EE4D-B518-D14E17CA8C34}" presName="sibTrans" presStyleLbl="sibTrans2D1" presStyleIdx="1" presStyleCnt="6"/>
      <dgm:spPr/>
    </dgm:pt>
    <dgm:pt modelId="{48959484-E401-3A4D-9BF7-EA043EA2EF9E}" type="pres">
      <dgm:prSet presAssocID="{A5357171-0595-EE4D-B518-D14E17CA8C34}" presName="connectorText" presStyleLbl="sibTrans2D1" presStyleIdx="1" presStyleCnt="6"/>
      <dgm:spPr/>
    </dgm:pt>
    <dgm:pt modelId="{B2230360-C1A3-CD4C-B734-47908BE8474A}" type="pres">
      <dgm:prSet presAssocID="{94D98ACE-7589-DD42-98AE-FDF52A1D1D70}" presName="node" presStyleLbl="node1" presStyleIdx="2" presStyleCnt="6">
        <dgm:presLayoutVars>
          <dgm:bulletEnabled val="1"/>
        </dgm:presLayoutVars>
      </dgm:prSet>
      <dgm:spPr/>
    </dgm:pt>
    <dgm:pt modelId="{78E05476-8297-AD43-A393-45787218D83B}" type="pres">
      <dgm:prSet presAssocID="{CCFCBAEA-EECD-6143-B38E-57E1ED8D0DA4}" presName="sibTrans" presStyleLbl="sibTrans2D1" presStyleIdx="2" presStyleCnt="6"/>
      <dgm:spPr/>
    </dgm:pt>
    <dgm:pt modelId="{DE2505E1-32AD-484D-851A-CF1435D9B4A7}" type="pres">
      <dgm:prSet presAssocID="{CCFCBAEA-EECD-6143-B38E-57E1ED8D0DA4}" presName="connectorText" presStyleLbl="sibTrans2D1" presStyleIdx="2" presStyleCnt="6"/>
      <dgm:spPr/>
    </dgm:pt>
    <dgm:pt modelId="{8391BA7E-986C-2446-A7D7-75BE6E7BD068}" type="pres">
      <dgm:prSet presAssocID="{9D25252F-E1BD-E444-9863-DA4614E0E07F}" presName="node" presStyleLbl="node1" presStyleIdx="3" presStyleCnt="6">
        <dgm:presLayoutVars>
          <dgm:bulletEnabled val="1"/>
        </dgm:presLayoutVars>
      </dgm:prSet>
      <dgm:spPr/>
    </dgm:pt>
    <dgm:pt modelId="{AF6676CD-5FD2-9D4E-8E98-2EF3D2C166C1}" type="pres">
      <dgm:prSet presAssocID="{3F375826-095E-EE4C-B1BA-0328C014744B}" presName="sibTrans" presStyleLbl="sibTrans2D1" presStyleIdx="3" presStyleCnt="6"/>
      <dgm:spPr/>
    </dgm:pt>
    <dgm:pt modelId="{15B83146-B0A3-D74A-AE03-AC65C115CA2D}" type="pres">
      <dgm:prSet presAssocID="{3F375826-095E-EE4C-B1BA-0328C014744B}" presName="connectorText" presStyleLbl="sibTrans2D1" presStyleIdx="3" presStyleCnt="6"/>
      <dgm:spPr/>
    </dgm:pt>
    <dgm:pt modelId="{90E0E265-65A9-194B-9EA4-6574CDDF6A76}" type="pres">
      <dgm:prSet presAssocID="{006C3267-0B33-954D-B5A1-09BAB1CED155}" presName="node" presStyleLbl="node1" presStyleIdx="4" presStyleCnt="6">
        <dgm:presLayoutVars>
          <dgm:bulletEnabled val="1"/>
        </dgm:presLayoutVars>
      </dgm:prSet>
      <dgm:spPr/>
    </dgm:pt>
    <dgm:pt modelId="{1175F333-14D7-F746-B202-BBA9AF4B13A5}" type="pres">
      <dgm:prSet presAssocID="{2490ECE8-DB15-ED42-B9F0-F3F953903058}" presName="sibTrans" presStyleLbl="sibTrans2D1" presStyleIdx="4" presStyleCnt="6"/>
      <dgm:spPr/>
    </dgm:pt>
    <dgm:pt modelId="{C52DEEAA-3D18-124F-BD4E-036D4C4123E6}" type="pres">
      <dgm:prSet presAssocID="{2490ECE8-DB15-ED42-B9F0-F3F953903058}" presName="connectorText" presStyleLbl="sibTrans2D1" presStyleIdx="4" presStyleCnt="6"/>
      <dgm:spPr/>
    </dgm:pt>
    <dgm:pt modelId="{9C3DDBDC-1954-0A40-9577-B1AB0490F9B3}" type="pres">
      <dgm:prSet presAssocID="{A9D97E04-61E4-3249-ADB1-391EE1C8FEAB}" presName="node" presStyleLbl="node1" presStyleIdx="5" presStyleCnt="6">
        <dgm:presLayoutVars>
          <dgm:bulletEnabled val="1"/>
        </dgm:presLayoutVars>
      </dgm:prSet>
      <dgm:spPr/>
    </dgm:pt>
    <dgm:pt modelId="{49FBC1D0-B31B-984E-B658-86C7CD3D7553}" type="pres">
      <dgm:prSet presAssocID="{DA76BA0C-11CF-9644-8953-80212EE6A6B6}" presName="sibTrans" presStyleLbl="sibTrans2D1" presStyleIdx="5" presStyleCnt="6"/>
      <dgm:spPr/>
    </dgm:pt>
    <dgm:pt modelId="{0DD1E3AF-4731-1A44-92E5-B969B1FEEB11}" type="pres">
      <dgm:prSet presAssocID="{DA76BA0C-11CF-9644-8953-80212EE6A6B6}" presName="connectorText" presStyleLbl="sibTrans2D1" presStyleIdx="5" presStyleCnt="6"/>
      <dgm:spPr/>
    </dgm:pt>
  </dgm:ptLst>
  <dgm:cxnLst>
    <dgm:cxn modelId="{A3876C00-ED3D-F84F-BCC0-47C118393D2C}" srcId="{8779879E-FBE5-3E41-B1D8-26338C3FFB0F}" destId="{720AFAA7-F749-C943-9ECC-A635451ECADD}" srcOrd="1" destOrd="0" parTransId="{D51434E6-4023-0142-9D8A-3E709872F880}" sibTransId="{A5357171-0595-EE4D-B518-D14E17CA8C34}"/>
    <dgm:cxn modelId="{B25E6B0F-BD45-9F48-B6F4-5E06E7AF318B}" type="presOf" srcId="{3F375826-095E-EE4C-B1BA-0328C014744B}" destId="{AF6676CD-5FD2-9D4E-8E98-2EF3D2C166C1}" srcOrd="0" destOrd="0" presId="urn:microsoft.com/office/officeart/2005/8/layout/cycle2"/>
    <dgm:cxn modelId="{83D86648-0D8F-7E4F-B7D6-810FD5A51FAE}" type="presOf" srcId="{8C977F65-A4AD-3244-9394-16F1EFE01AFA}" destId="{2D10CE5A-DB97-754D-B285-1A84846D077B}" srcOrd="0" destOrd="0" presId="urn:microsoft.com/office/officeart/2005/8/layout/cycle2"/>
    <dgm:cxn modelId="{BD796D54-02FF-174B-9082-8EB86D479435}" type="presOf" srcId="{A5357171-0595-EE4D-B518-D14E17CA8C34}" destId="{D8F7EB54-F0E6-184A-9267-F4DD612D0572}" srcOrd="0" destOrd="0" presId="urn:microsoft.com/office/officeart/2005/8/layout/cycle2"/>
    <dgm:cxn modelId="{CEF69358-2257-3E47-80E2-E5583C7654D4}" type="presOf" srcId="{94D98ACE-7589-DD42-98AE-FDF52A1D1D70}" destId="{B2230360-C1A3-CD4C-B734-47908BE8474A}" srcOrd="0" destOrd="0" presId="urn:microsoft.com/office/officeart/2005/8/layout/cycle2"/>
    <dgm:cxn modelId="{9965465E-AB10-CF45-BFB0-C50D322125AE}" type="presOf" srcId="{8C977F65-A4AD-3244-9394-16F1EFE01AFA}" destId="{E296F57F-BFEB-B54E-8C28-4EC1F575F658}" srcOrd="1" destOrd="0" presId="urn:microsoft.com/office/officeart/2005/8/layout/cycle2"/>
    <dgm:cxn modelId="{7DCD356E-9C5B-F248-8B97-3310EE121358}" type="presOf" srcId="{A5357171-0595-EE4D-B518-D14E17CA8C34}" destId="{48959484-E401-3A4D-9BF7-EA043EA2EF9E}" srcOrd="1" destOrd="0" presId="urn:microsoft.com/office/officeart/2005/8/layout/cycle2"/>
    <dgm:cxn modelId="{EC2EB782-BCF3-914C-8441-66F448118900}" type="presOf" srcId="{8779879E-FBE5-3E41-B1D8-26338C3FFB0F}" destId="{E60B3F85-3DDD-8647-A441-B7F0DB56A89F}" srcOrd="0" destOrd="0" presId="urn:microsoft.com/office/officeart/2005/8/layout/cycle2"/>
    <dgm:cxn modelId="{86BD6288-4A8A-F24A-A3C9-6589E649042A}" type="presOf" srcId="{2490ECE8-DB15-ED42-B9F0-F3F953903058}" destId="{C52DEEAA-3D18-124F-BD4E-036D4C4123E6}" srcOrd="1" destOrd="0" presId="urn:microsoft.com/office/officeart/2005/8/layout/cycle2"/>
    <dgm:cxn modelId="{FA038997-662A-7E43-8586-0805F9647FE3}" type="presOf" srcId="{720AFAA7-F749-C943-9ECC-A635451ECADD}" destId="{2E4EFC1A-B034-EE48-8ED0-9A9F596991A0}" srcOrd="0" destOrd="0" presId="urn:microsoft.com/office/officeart/2005/8/layout/cycle2"/>
    <dgm:cxn modelId="{A8EFBE99-4D17-7940-AFEB-452C5D5D3C3A}" type="presOf" srcId="{DA76BA0C-11CF-9644-8953-80212EE6A6B6}" destId="{49FBC1D0-B31B-984E-B658-86C7CD3D7553}" srcOrd="0" destOrd="0" presId="urn:microsoft.com/office/officeart/2005/8/layout/cycle2"/>
    <dgm:cxn modelId="{900A689C-ECB1-CC43-9CCB-CE22C953759C}" type="presOf" srcId="{CCFCBAEA-EECD-6143-B38E-57E1ED8D0DA4}" destId="{78E05476-8297-AD43-A393-45787218D83B}" srcOrd="0" destOrd="0" presId="urn:microsoft.com/office/officeart/2005/8/layout/cycle2"/>
    <dgm:cxn modelId="{BD4009B1-DA75-C944-BE57-B48DA03982F7}" type="presOf" srcId="{006C3267-0B33-954D-B5A1-09BAB1CED155}" destId="{90E0E265-65A9-194B-9EA4-6574CDDF6A76}" srcOrd="0" destOrd="0" presId="urn:microsoft.com/office/officeart/2005/8/layout/cycle2"/>
    <dgm:cxn modelId="{9F22D3B2-2CD6-3849-92A0-A3014B294E36}" type="presOf" srcId="{2490ECE8-DB15-ED42-B9F0-F3F953903058}" destId="{1175F333-14D7-F746-B202-BBA9AF4B13A5}" srcOrd="0" destOrd="0" presId="urn:microsoft.com/office/officeart/2005/8/layout/cycle2"/>
    <dgm:cxn modelId="{BD3B0AB3-B7D7-0F4E-8666-FB8AD2B43701}" type="presOf" srcId="{CCFCBAEA-EECD-6143-B38E-57E1ED8D0DA4}" destId="{DE2505E1-32AD-484D-851A-CF1435D9B4A7}" srcOrd="1" destOrd="0" presId="urn:microsoft.com/office/officeart/2005/8/layout/cycle2"/>
    <dgm:cxn modelId="{253222B8-1102-9048-931F-FA32340B0D47}" type="presOf" srcId="{A9D97E04-61E4-3249-ADB1-391EE1C8FEAB}" destId="{9C3DDBDC-1954-0A40-9577-B1AB0490F9B3}" srcOrd="0" destOrd="0" presId="urn:microsoft.com/office/officeart/2005/8/layout/cycle2"/>
    <dgm:cxn modelId="{A569AFC1-DBB5-8A42-9A78-57F3ADAF60FC}" srcId="{8779879E-FBE5-3E41-B1D8-26338C3FFB0F}" destId="{006C3267-0B33-954D-B5A1-09BAB1CED155}" srcOrd="4" destOrd="0" parTransId="{8F090B34-50CE-E84A-AFDA-D61349EB2CE0}" sibTransId="{2490ECE8-DB15-ED42-B9F0-F3F953903058}"/>
    <dgm:cxn modelId="{A02D3CC6-FDCE-0046-8BFA-FC6CC0200DFF}" srcId="{8779879E-FBE5-3E41-B1D8-26338C3FFB0F}" destId="{A9D97E04-61E4-3249-ADB1-391EE1C8FEAB}" srcOrd="5" destOrd="0" parTransId="{6BFB5893-1DFF-D54B-8F5B-5BC25DFBBCE4}" sibTransId="{DA76BA0C-11CF-9644-8953-80212EE6A6B6}"/>
    <dgm:cxn modelId="{37ABABD5-758E-FF4A-BC32-5C35D0F4E4CC}" srcId="{8779879E-FBE5-3E41-B1D8-26338C3FFB0F}" destId="{94D98ACE-7589-DD42-98AE-FDF52A1D1D70}" srcOrd="2" destOrd="0" parTransId="{19DA2240-5188-D446-90A7-AF12B0FB8879}" sibTransId="{CCFCBAEA-EECD-6143-B38E-57E1ED8D0DA4}"/>
    <dgm:cxn modelId="{71DAA4DE-4653-5147-8066-326E62D27452}" srcId="{8779879E-FBE5-3E41-B1D8-26338C3FFB0F}" destId="{9D25252F-E1BD-E444-9863-DA4614E0E07F}" srcOrd="3" destOrd="0" parTransId="{85FAB289-A8DC-144F-A45E-AA1011802DB1}" sibTransId="{3F375826-095E-EE4C-B1BA-0328C014744B}"/>
    <dgm:cxn modelId="{279616DF-5055-1844-86BE-BEEDAA84C977}" type="presOf" srcId="{DA76BA0C-11CF-9644-8953-80212EE6A6B6}" destId="{0DD1E3AF-4731-1A44-92E5-B969B1FEEB11}" srcOrd="1" destOrd="0" presId="urn:microsoft.com/office/officeart/2005/8/layout/cycle2"/>
    <dgm:cxn modelId="{D3DADEE3-AF39-BF42-A994-18D5EB444EAE}" type="presOf" srcId="{3F375826-095E-EE4C-B1BA-0328C014744B}" destId="{15B83146-B0A3-D74A-AE03-AC65C115CA2D}" srcOrd="1" destOrd="0" presId="urn:microsoft.com/office/officeart/2005/8/layout/cycle2"/>
    <dgm:cxn modelId="{E8606CEE-DA5E-1441-9AD7-8885DD27E2E8}" type="presOf" srcId="{9D25252F-E1BD-E444-9863-DA4614E0E07F}" destId="{8391BA7E-986C-2446-A7D7-75BE6E7BD068}" srcOrd="0" destOrd="0" presId="urn:microsoft.com/office/officeart/2005/8/layout/cycle2"/>
    <dgm:cxn modelId="{D165F0EE-6E63-894A-96A0-3808FF2C0CD1}" type="presOf" srcId="{15134EB4-DC2B-7D47-A729-ACA4459DCE4E}" destId="{2DD1CE80-9C2E-7C44-A5E8-05F4DA5075E2}" srcOrd="0" destOrd="0" presId="urn:microsoft.com/office/officeart/2005/8/layout/cycle2"/>
    <dgm:cxn modelId="{684594F2-828A-2B43-BE3A-962C7631A7A8}" srcId="{8779879E-FBE5-3E41-B1D8-26338C3FFB0F}" destId="{15134EB4-DC2B-7D47-A729-ACA4459DCE4E}" srcOrd="0" destOrd="0" parTransId="{4931E87F-A68E-2249-9D04-9F892BA0C4E4}" sibTransId="{8C977F65-A4AD-3244-9394-16F1EFE01AFA}"/>
    <dgm:cxn modelId="{EB834983-3951-EC4B-BFA4-33EC4064D1B8}" type="presParOf" srcId="{E60B3F85-3DDD-8647-A441-B7F0DB56A89F}" destId="{2DD1CE80-9C2E-7C44-A5E8-05F4DA5075E2}" srcOrd="0" destOrd="0" presId="urn:microsoft.com/office/officeart/2005/8/layout/cycle2"/>
    <dgm:cxn modelId="{92DD0A1E-C574-FF48-9D12-71B0A96768E6}" type="presParOf" srcId="{E60B3F85-3DDD-8647-A441-B7F0DB56A89F}" destId="{2D10CE5A-DB97-754D-B285-1A84846D077B}" srcOrd="1" destOrd="0" presId="urn:microsoft.com/office/officeart/2005/8/layout/cycle2"/>
    <dgm:cxn modelId="{BC7BCA4E-278C-6548-9D40-29C217EE9A2C}" type="presParOf" srcId="{2D10CE5A-DB97-754D-B285-1A84846D077B}" destId="{E296F57F-BFEB-B54E-8C28-4EC1F575F658}" srcOrd="0" destOrd="0" presId="urn:microsoft.com/office/officeart/2005/8/layout/cycle2"/>
    <dgm:cxn modelId="{EF62E811-4DFD-104D-834F-A84530C673FB}" type="presParOf" srcId="{E60B3F85-3DDD-8647-A441-B7F0DB56A89F}" destId="{2E4EFC1A-B034-EE48-8ED0-9A9F596991A0}" srcOrd="2" destOrd="0" presId="urn:microsoft.com/office/officeart/2005/8/layout/cycle2"/>
    <dgm:cxn modelId="{6110A8D0-2552-AC4F-9DC7-4EEB8969DAA4}" type="presParOf" srcId="{E60B3F85-3DDD-8647-A441-B7F0DB56A89F}" destId="{D8F7EB54-F0E6-184A-9267-F4DD612D0572}" srcOrd="3" destOrd="0" presId="urn:microsoft.com/office/officeart/2005/8/layout/cycle2"/>
    <dgm:cxn modelId="{C448511B-E32F-004C-A4C8-FD198E22AF09}" type="presParOf" srcId="{D8F7EB54-F0E6-184A-9267-F4DD612D0572}" destId="{48959484-E401-3A4D-9BF7-EA043EA2EF9E}" srcOrd="0" destOrd="0" presId="urn:microsoft.com/office/officeart/2005/8/layout/cycle2"/>
    <dgm:cxn modelId="{364DA4D9-12CB-A242-B6F6-74CEEC4B0E2E}" type="presParOf" srcId="{E60B3F85-3DDD-8647-A441-B7F0DB56A89F}" destId="{B2230360-C1A3-CD4C-B734-47908BE8474A}" srcOrd="4" destOrd="0" presId="urn:microsoft.com/office/officeart/2005/8/layout/cycle2"/>
    <dgm:cxn modelId="{51717A80-FE92-0B43-96DC-1C329240BEC1}" type="presParOf" srcId="{E60B3F85-3DDD-8647-A441-B7F0DB56A89F}" destId="{78E05476-8297-AD43-A393-45787218D83B}" srcOrd="5" destOrd="0" presId="urn:microsoft.com/office/officeart/2005/8/layout/cycle2"/>
    <dgm:cxn modelId="{AEC7D45D-AB35-BE42-8E83-B12449C7075A}" type="presParOf" srcId="{78E05476-8297-AD43-A393-45787218D83B}" destId="{DE2505E1-32AD-484D-851A-CF1435D9B4A7}" srcOrd="0" destOrd="0" presId="urn:microsoft.com/office/officeart/2005/8/layout/cycle2"/>
    <dgm:cxn modelId="{0E239FE5-A4E8-4940-B8ED-26AEA203253B}" type="presParOf" srcId="{E60B3F85-3DDD-8647-A441-B7F0DB56A89F}" destId="{8391BA7E-986C-2446-A7D7-75BE6E7BD068}" srcOrd="6" destOrd="0" presId="urn:microsoft.com/office/officeart/2005/8/layout/cycle2"/>
    <dgm:cxn modelId="{6ED731D0-0EC6-874E-9324-77F4B19BBDBB}" type="presParOf" srcId="{E60B3F85-3DDD-8647-A441-B7F0DB56A89F}" destId="{AF6676CD-5FD2-9D4E-8E98-2EF3D2C166C1}" srcOrd="7" destOrd="0" presId="urn:microsoft.com/office/officeart/2005/8/layout/cycle2"/>
    <dgm:cxn modelId="{B1FAA907-3D1A-094F-B0F6-C6430004EA04}" type="presParOf" srcId="{AF6676CD-5FD2-9D4E-8E98-2EF3D2C166C1}" destId="{15B83146-B0A3-D74A-AE03-AC65C115CA2D}" srcOrd="0" destOrd="0" presId="urn:microsoft.com/office/officeart/2005/8/layout/cycle2"/>
    <dgm:cxn modelId="{E2B1E89C-1D0B-9246-9BBE-D3FD90C06A5C}" type="presParOf" srcId="{E60B3F85-3DDD-8647-A441-B7F0DB56A89F}" destId="{90E0E265-65A9-194B-9EA4-6574CDDF6A76}" srcOrd="8" destOrd="0" presId="urn:microsoft.com/office/officeart/2005/8/layout/cycle2"/>
    <dgm:cxn modelId="{B997FF4D-5253-3840-9E8C-22FA4433C911}" type="presParOf" srcId="{E60B3F85-3DDD-8647-A441-B7F0DB56A89F}" destId="{1175F333-14D7-F746-B202-BBA9AF4B13A5}" srcOrd="9" destOrd="0" presId="urn:microsoft.com/office/officeart/2005/8/layout/cycle2"/>
    <dgm:cxn modelId="{207C7F8E-5CBD-ED42-8260-0598F17275E7}" type="presParOf" srcId="{1175F333-14D7-F746-B202-BBA9AF4B13A5}" destId="{C52DEEAA-3D18-124F-BD4E-036D4C4123E6}" srcOrd="0" destOrd="0" presId="urn:microsoft.com/office/officeart/2005/8/layout/cycle2"/>
    <dgm:cxn modelId="{6F4091BA-F705-3649-80BA-A0A493248F2A}" type="presParOf" srcId="{E60B3F85-3DDD-8647-A441-B7F0DB56A89F}" destId="{9C3DDBDC-1954-0A40-9577-B1AB0490F9B3}" srcOrd="10" destOrd="0" presId="urn:microsoft.com/office/officeart/2005/8/layout/cycle2"/>
    <dgm:cxn modelId="{224346D5-50D2-4845-8B85-4C351CB92915}" type="presParOf" srcId="{E60B3F85-3DDD-8647-A441-B7F0DB56A89F}" destId="{49FBC1D0-B31B-984E-B658-86C7CD3D7553}" srcOrd="11" destOrd="0" presId="urn:microsoft.com/office/officeart/2005/8/layout/cycle2"/>
    <dgm:cxn modelId="{085B99AB-C30D-5B4B-A0A8-60FD156D573D}" type="presParOf" srcId="{49FBC1D0-B31B-984E-B658-86C7CD3D7553}" destId="{0DD1E3AF-4731-1A44-92E5-B969B1FEEB11}"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779879E-FBE5-3E41-B1D8-26338C3FFB0F}" type="doc">
      <dgm:prSet loTypeId="urn:microsoft.com/office/officeart/2005/8/layout/cycle2" loCatId="" qsTypeId="urn:microsoft.com/office/officeart/2005/8/quickstyle/simple1" qsCatId="simple" csTypeId="urn:microsoft.com/office/officeart/2005/8/colors/accent1_2" csCatId="accent1" phldr="1"/>
      <dgm:spPr/>
      <dgm:t>
        <a:bodyPr/>
        <a:lstStyle/>
        <a:p>
          <a:endParaRPr lang="en-GB"/>
        </a:p>
      </dgm:t>
    </dgm:pt>
    <dgm:pt modelId="{15134EB4-DC2B-7D47-A729-ACA4459DCE4E}">
      <dgm:prSet phldrT="[Text]"/>
      <dgm:spPr/>
      <dgm:t>
        <a:bodyPr/>
        <a:lstStyle/>
        <a:p>
          <a:r>
            <a:rPr lang="en-GB" dirty="0"/>
            <a:t>Ensure Sys. Observability</a:t>
          </a:r>
        </a:p>
      </dgm:t>
    </dgm:pt>
    <dgm:pt modelId="{4931E87F-A68E-2249-9D04-9F892BA0C4E4}" type="parTrans" cxnId="{684594F2-828A-2B43-BE3A-962C7631A7A8}">
      <dgm:prSet/>
      <dgm:spPr/>
      <dgm:t>
        <a:bodyPr/>
        <a:lstStyle/>
        <a:p>
          <a:endParaRPr lang="en-GB"/>
        </a:p>
      </dgm:t>
    </dgm:pt>
    <dgm:pt modelId="{8C977F65-A4AD-3244-9394-16F1EFE01AFA}" type="sibTrans" cxnId="{684594F2-828A-2B43-BE3A-962C7631A7A8}">
      <dgm:prSet/>
      <dgm:spPr/>
      <dgm:t>
        <a:bodyPr/>
        <a:lstStyle/>
        <a:p>
          <a:endParaRPr lang="en-GB"/>
        </a:p>
      </dgm:t>
    </dgm:pt>
    <dgm:pt modelId="{720AFAA7-F749-C943-9ECC-A635451ECADD}">
      <dgm:prSet phldrT="[Text]"/>
      <dgm:spPr/>
      <dgm:t>
        <a:bodyPr/>
        <a:lstStyle/>
        <a:p>
          <a:r>
            <a:rPr lang="en-GB" dirty="0"/>
            <a:t>Elicit Metrics</a:t>
          </a:r>
        </a:p>
      </dgm:t>
    </dgm:pt>
    <dgm:pt modelId="{D51434E6-4023-0142-9D8A-3E709872F880}" type="parTrans" cxnId="{A3876C00-ED3D-F84F-BCC0-47C118393D2C}">
      <dgm:prSet/>
      <dgm:spPr/>
      <dgm:t>
        <a:bodyPr/>
        <a:lstStyle/>
        <a:p>
          <a:endParaRPr lang="en-GB"/>
        </a:p>
      </dgm:t>
    </dgm:pt>
    <dgm:pt modelId="{A5357171-0595-EE4D-B518-D14E17CA8C34}" type="sibTrans" cxnId="{A3876C00-ED3D-F84F-BCC0-47C118393D2C}">
      <dgm:prSet/>
      <dgm:spPr/>
      <dgm:t>
        <a:bodyPr/>
        <a:lstStyle/>
        <a:p>
          <a:endParaRPr lang="en-GB"/>
        </a:p>
      </dgm:t>
    </dgm:pt>
    <dgm:pt modelId="{94D98ACE-7589-DD42-98AE-FDF52A1D1D70}">
      <dgm:prSet phldrT="[Text]"/>
      <dgm:spPr/>
      <dgm:t>
        <a:bodyPr/>
        <a:lstStyle/>
        <a:p>
          <a:r>
            <a:rPr lang="en-GB" dirty="0"/>
            <a:t>Predict Hypothesis</a:t>
          </a:r>
        </a:p>
      </dgm:t>
    </dgm:pt>
    <dgm:pt modelId="{19DA2240-5188-D446-90A7-AF12B0FB8879}" type="parTrans" cxnId="{37ABABD5-758E-FF4A-BC32-5C35D0F4E4CC}">
      <dgm:prSet/>
      <dgm:spPr/>
      <dgm:t>
        <a:bodyPr/>
        <a:lstStyle/>
        <a:p>
          <a:endParaRPr lang="en-GB"/>
        </a:p>
      </dgm:t>
    </dgm:pt>
    <dgm:pt modelId="{CCFCBAEA-EECD-6143-B38E-57E1ED8D0DA4}" type="sibTrans" cxnId="{37ABABD5-758E-FF4A-BC32-5C35D0F4E4CC}">
      <dgm:prSet/>
      <dgm:spPr/>
      <dgm:t>
        <a:bodyPr/>
        <a:lstStyle/>
        <a:p>
          <a:endParaRPr lang="en-GB"/>
        </a:p>
      </dgm:t>
    </dgm:pt>
    <dgm:pt modelId="{9D25252F-E1BD-E444-9863-DA4614E0E07F}">
      <dgm:prSet phldrT="[Text]"/>
      <dgm:spPr/>
      <dgm:t>
        <a:bodyPr/>
        <a:lstStyle/>
        <a:p>
          <a:r>
            <a:rPr lang="en-GB" dirty="0"/>
            <a:t>Run Chaos Experiment</a:t>
          </a:r>
        </a:p>
      </dgm:t>
    </dgm:pt>
    <dgm:pt modelId="{85FAB289-A8DC-144F-A45E-AA1011802DB1}" type="parTrans" cxnId="{71DAA4DE-4653-5147-8066-326E62D27452}">
      <dgm:prSet/>
      <dgm:spPr/>
      <dgm:t>
        <a:bodyPr/>
        <a:lstStyle/>
        <a:p>
          <a:endParaRPr lang="en-GB"/>
        </a:p>
      </dgm:t>
    </dgm:pt>
    <dgm:pt modelId="{3F375826-095E-EE4C-B1BA-0328C014744B}" type="sibTrans" cxnId="{71DAA4DE-4653-5147-8066-326E62D27452}">
      <dgm:prSet/>
      <dgm:spPr/>
      <dgm:t>
        <a:bodyPr/>
        <a:lstStyle/>
        <a:p>
          <a:endParaRPr lang="en-GB"/>
        </a:p>
      </dgm:t>
    </dgm:pt>
    <dgm:pt modelId="{006C3267-0B33-954D-B5A1-09BAB1CED155}">
      <dgm:prSet phldrT="[Text]"/>
      <dgm:spPr/>
      <dgm:t>
        <a:bodyPr/>
        <a:lstStyle/>
        <a:p>
          <a:r>
            <a:rPr lang="en-GB" dirty="0"/>
            <a:t>Compare</a:t>
          </a:r>
        </a:p>
      </dgm:t>
    </dgm:pt>
    <dgm:pt modelId="{8F090B34-50CE-E84A-AFDA-D61349EB2CE0}" type="parTrans" cxnId="{A569AFC1-DBB5-8A42-9A78-57F3ADAF60FC}">
      <dgm:prSet/>
      <dgm:spPr/>
      <dgm:t>
        <a:bodyPr/>
        <a:lstStyle/>
        <a:p>
          <a:endParaRPr lang="en-GB"/>
        </a:p>
      </dgm:t>
    </dgm:pt>
    <dgm:pt modelId="{2490ECE8-DB15-ED42-B9F0-F3F953903058}" type="sibTrans" cxnId="{A569AFC1-DBB5-8A42-9A78-57F3ADAF60FC}">
      <dgm:prSet/>
      <dgm:spPr/>
      <dgm:t>
        <a:bodyPr/>
        <a:lstStyle/>
        <a:p>
          <a:endParaRPr lang="en-GB"/>
        </a:p>
      </dgm:t>
    </dgm:pt>
    <dgm:pt modelId="{A9D97E04-61E4-3249-ADB1-391EE1C8FEAB}">
      <dgm:prSet/>
      <dgm:spPr/>
      <dgm:t>
        <a:bodyPr/>
        <a:lstStyle/>
        <a:p>
          <a:r>
            <a:rPr lang="en-GB" dirty="0"/>
            <a:t>Repeat</a:t>
          </a:r>
        </a:p>
      </dgm:t>
    </dgm:pt>
    <dgm:pt modelId="{6BFB5893-1DFF-D54B-8F5B-5BC25DFBBCE4}" type="parTrans" cxnId="{A02D3CC6-FDCE-0046-8BFA-FC6CC0200DFF}">
      <dgm:prSet/>
      <dgm:spPr/>
      <dgm:t>
        <a:bodyPr/>
        <a:lstStyle/>
        <a:p>
          <a:endParaRPr lang="en-GB"/>
        </a:p>
      </dgm:t>
    </dgm:pt>
    <dgm:pt modelId="{DA76BA0C-11CF-9644-8953-80212EE6A6B6}" type="sibTrans" cxnId="{A02D3CC6-FDCE-0046-8BFA-FC6CC0200DFF}">
      <dgm:prSet/>
      <dgm:spPr/>
      <dgm:t>
        <a:bodyPr/>
        <a:lstStyle/>
        <a:p>
          <a:endParaRPr lang="en-GB"/>
        </a:p>
      </dgm:t>
    </dgm:pt>
    <dgm:pt modelId="{E60B3F85-3DDD-8647-A441-B7F0DB56A89F}" type="pres">
      <dgm:prSet presAssocID="{8779879E-FBE5-3E41-B1D8-26338C3FFB0F}" presName="cycle" presStyleCnt="0">
        <dgm:presLayoutVars>
          <dgm:dir/>
          <dgm:resizeHandles val="exact"/>
        </dgm:presLayoutVars>
      </dgm:prSet>
      <dgm:spPr/>
    </dgm:pt>
    <dgm:pt modelId="{2DD1CE80-9C2E-7C44-A5E8-05F4DA5075E2}" type="pres">
      <dgm:prSet presAssocID="{15134EB4-DC2B-7D47-A729-ACA4459DCE4E}" presName="node" presStyleLbl="node1" presStyleIdx="0" presStyleCnt="6">
        <dgm:presLayoutVars>
          <dgm:bulletEnabled val="1"/>
        </dgm:presLayoutVars>
      </dgm:prSet>
      <dgm:spPr/>
    </dgm:pt>
    <dgm:pt modelId="{2D10CE5A-DB97-754D-B285-1A84846D077B}" type="pres">
      <dgm:prSet presAssocID="{8C977F65-A4AD-3244-9394-16F1EFE01AFA}" presName="sibTrans" presStyleLbl="sibTrans2D1" presStyleIdx="0" presStyleCnt="6"/>
      <dgm:spPr/>
    </dgm:pt>
    <dgm:pt modelId="{E296F57F-BFEB-B54E-8C28-4EC1F575F658}" type="pres">
      <dgm:prSet presAssocID="{8C977F65-A4AD-3244-9394-16F1EFE01AFA}" presName="connectorText" presStyleLbl="sibTrans2D1" presStyleIdx="0" presStyleCnt="6"/>
      <dgm:spPr/>
    </dgm:pt>
    <dgm:pt modelId="{2E4EFC1A-B034-EE48-8ED0-9A9F596991A0}" type="pres">
      <dgm:prSet presAssocID="{720AFAA7-F749-C943-9ECC-A635451ECADD}" presName="node" presStyleLbl="node1" presStyleIdx="1" presStyleCnt="6">
        <dgm:presLayoutVars>
          <dgm:bulletEnabled val="1"/>
        </dgm:presLayoutVars>
      </dgm:prSet>
      <dgm:spPr/>
    </dgm:pt>
    <dgm:pt modelId="{D8F7EB54-F0E6-184A-9267-F4DD612D0572}" type="pres">
      <dgm:prSet presAssocID="{A5357171-0595-EE4D-B518-D14E17CA8C34}" presName="sibTrans" presStyleLbl="sibTrans2D1" presStyleIdx="1" presStyleCnt="6"/>
      <dgm:spPr/>
    </dgm:pt>
    <dgm:pt modelId="{48959484-E401-3A4D-9BF7-EA043EA2EF9E}" type="pres">
      <dgm:prSet presAssocID="{A5357171-0595-EE4D-B518-D14E17CA8C34}" presName="connectorText" presStyleLbl="sibTrans2D1" presStyleIdx="1" presStyleCnt="6"/>
      <dgm:spPr/>
    </dgm:pt>
    <dgm:pt modelId="{B2230360-C1A3-CD4C-B734-47908BE8474A}" type="pres">
      <dgm:prSet presAssocID="{94D98ACE-7589-DD42-98AE-FDF52A1D1D70}" presName="node" presStyleLbl="node1" presStyleIdx="2" presStyleCnt="6">
        <dgm:presLayoutVars>
          <dgm:bulletEnabled val="1"/>
        </dgm:presLayoutVars>
      </dgm:prSet>
      <dgm:spPr/>
    </dgm:pt>
    <dgm:pt modelId="{78E05476-8297-AD43-A393-45787218D83B}" type="pres">
      <dgm:prSet presAssocID="{CCFCBAEA-EECD-6143-B38E-57E1ED8D0DA4}" presName="sibTrans" presStyleLbl="sibTrans2D1" presStyleIdx="2" presStyleCnt="6"/>
      <dgm:spPr/>
    </dgm:pt>
    <dgm:pt modelId="{DE2505E1-32AD-484D-851A-CF1435D9B4A7}" type="pres">
      <dgm:prSet presAssocID="{CCFCBAEA-EECD-6143-B38E-57E1ED8D0DA4}" presName="connectorText" presStyleLbl="sibTrans2D1" presStyleIdx="2" presStyleCnt="6"/>
      <dgm:spPr/>
    </dgm:pt>
    <dgm:pt modelId="{8391BA7E-986C-2446-A7D7-75BE6E7BD068}" type="pres">
      <dgm:prSet presAssocID="{9D25252F-E1BD-E444-9863-DA4614E0E07F}" presName="node" presStyleLbl="node1" presStyleIdx="3" presStyleCnt="6">
        <dgm:presLayoutVars>
          <dgm:bulletEnabled val="1"/>
        </dgm:presLayoutVars>
      </dgm:prSet>
      <dgm:spPr/>
    </dgm:pt>
    <dgm:pt modelId="{AF6676CD-5FD2-9D4E-8E98-2EF3D2C166C1}" type="pres">
      <dgm:prSet presAssocID="{3F375826-095E-EE4C-B1BA-0328C014744B}" presName="sibTrans" presStyleLbl="sibTrans2D1" presStyleIdx="3" presStyleCnt="6"/>
      <dgm:spPr/>
    </dgm:pt>
    <dgm:pt modelId="{15B83146-B0A3-D74A-AE03-AC65C115CA2D}" type="pres">
      <dgm:prSet presAssocID="{3F375826-095E-EE4C-B1BA-0328C014744B}" presName="connectorText" presStyleLbl="sibTrans2D1" presStyleIdx="3" presStyleCnt="6"/>
      <dgm:spPr/>
    </dgm:pt>
    <dgm:pt modelId="{90E0E265-65A9-194B-9EA4-6574CDDF6A76}" type="pres">
      <dgm:prSet presAssocID="{006C3267-0B33-954D-B5A1-09BAB1CED155}" presName="node" presStyleLbl="node1" presStyleIdx="4" presStyleCnt="6">
        <dgm:presLayoutVars>
          <dgm:bulletEnabled val="1"/>
        </dgm:presLayoutVars>
      </dgm:prSet>
      <dgm:spPr/>
    </dgm:pt>
    <dgm:pt modelId="{1175F333-14D7-F746-B202-BBA9AF4B13A5}" type="pres">
      <dgm:prSet presAssocID="{2490ECE8-DB15-ED42-B9F0-F3F953903058}" presName="sibTrans" presStyleLbl="sibTrans2D1" presStyleIdx="4" presStyleCnt="6"/>
      <dgm:spPr/>
    </dgm:pt>
    <dgm:pt modelId="{C52DEEAA-3D18-124F-BD4E-036D4C4123E6}" type="pres">
      <dgm:prSet presAssocID="{2490ECE8-DB15-ED42-B9F0-F3F953903058}" presName="connectorText" presStyleLbl="sibTrans2D1" presStyleIdx="4" presStyleCnt="6"/>
      <dgm:spPr/>
    </dgm:pt>
    <dgm:pt modelId="{9C3DDBDC-1954-0A40-9577-B1AB0490F9B3}" type="pres">
      <dgm:prSet presAssocID="{A9D97E04-61E4-3249-ADB1-391EE1C8FEAB}" presName="node" presStyleLbl="node1" presStyleIdx="5" presStyleCnt="6">
        <dgm:presLayoutVars>
          <dgm:bulletEnabled val="1"/>
        </dgm:presLayoutVars>
      </dgm:prSet>
      <dgm:spPr/>
    </dgm:pt>
    <dgm:pt modelId="{49FBC1D0-B31B-984E-B658-86C7CD3D7553}" type="pres">
      <dgm:prSet presAssocID="{DA76BA0C-11CF-9644-8953-80212EE6A6B6}" presName="sibTrans" presStyleLbl="sibTrans2D1" presStyleIdx="5" presStyleCnt="6"/>
      <dgm:spPr/>
    </dgm:pt>
    <dgm:pt modelId="{0DD1E3AF-4731-1A44-92E5-B969B1FEEB11}" type="pres">
      <dgm:prSet presAssocID="{DA76BA0C-11CF-9644-8953-80212EE6A6B6}" presName="connectorText" presStyleLbl="sibTrans2D1" presStyleIdx="5" presStyleCnt="6"/>
      <dgm:spPr/>
    </dgm:pt>
  </dgm:ptLst>
  <dgm:cxnLst>
    <dgm:cxn modelId="{A3876C00-ED3D-F84F-BCC0-47C118393D2C}" srcId="{8779879E-FBE5-3E41-B1D8-26338C3FFB0F}" destId="{720AFAA7-F749-C943-9ECC-A635451ECADD}" srcOrd="1" destOrd="0" parTransId="{D51434E6-4023-0142-9D8A-3E709872F880}" sibTransId="{A5357171-0595-EE4D-B518-D14E17CA8C34}"/>
    <dgm:cxn modelId="{B25E6B0F-BD45-9F48-B6F4-5E06E7AF318B}" type="presOf" srcId="{3F375826-095E-EE4C-B1BA-0328C014744B}" destId="{AF6676CD-5FD2-9D4E-8E98-2EF3D2C166C1}" srcOrd="0" destOrd="0" presId="urn:microsoft.com/office/officeart/2005/8/layout/cycle2"/>
    <dgm:cxn modelId="{83D86648-0D8F-7E4F-B7D6-810FD5A51FAE}" type="presOf" srcId="{8C977F65-A4AD-3244-9394-16F1EFE01AFA}" destId="{2D10CE5A-DB97-754D-B285-1A84846D077B}" srcOrd="0" destOrd="0" presId="urn:microsoft.com/office/officeart/2005/8/layout/cycle2"/>
    <dgm:cxn modelId="{BD796D54-02FF-174B-9082-8EB86D479435}" type="presOf" srcId="{A5357171-0595-EE4D-B518-D14E17CA8C34}" destId="{D8F7EB54-F0E6-184A-9267-F4DD612D0572}" srcOrd="0" destOrd="0" presId="urn:microsoft.com/office/officeart/2005/8/layout/cycle2"/>
    <dgm:cxn modelId="{CEF69358-2257-3E47-80E2-E5583C7654D4}" type="presOf" srcId="{94D98ACE-7589-DD42-98AE-FDF52A1D1D70}" destId="{B2230360-C1A3-CD4C-B734-47908BE8474A}" srcOrd="0" destOrd="0" presId="urn:microsoft.com/office/officeart/2005/8/layout/cycle2"/>
    <dgm:cxn modelId="{9965465E-AB10-CF45-BFB0-C50D322125AE}" type="presOf" srcId="{8C977F65-A4AD-3244-9394-16F1EFE01AFA}" destId="{E296F57F-BFEB-B54E-8C28-4EC1F575F658}" srcOrd="1" destOrd="0" presId="urn:microsoft.com/office/officeart/2005/8/layout/cycle2"/>
    <dgm:cxn modelId="{7DCD356E-9C5B-F248-8B97-3310EE121358}" type="presOf" srcId="{A5357171-0595-EE4D-B518-D14E17CA8C34}" destId="{48959484-E401-3A4D-9BF7-EA043EA2EF9E}" srcOrd="1" destOrd="0" presId="urn:microsoft.com/office/officeart/2005/8/layout/cycle2"/>
    <dgm:cxn modelId="{EC2EB782-BCF3-914C-8441-66F448118900}" type="presOf" srcId="{8779879E-FBE5-3E41-B1D8-26338C3FFB0F}" destId="{E60B3F85-3DDD-8647-A441-B7F0DB56A89F}" srcOrd="0" destOrd="0" presId="urn:microsoft.com/office/officeart/2005/8/layout/cycle2"/>
    <dgm:cxn modelId="{86BD6288-4A8A-F24A-A3C9-6589E649042A}" type="presOf" srcId="{2490ECE8-DB15-ED42-B9F0-F3F953903058}" destId="{C52DEEAA-3D18-124F-BD4E-036D4C4123E6}" srcOrd="1" destOrd="0" presId="urn:microsoft.com/office/officeart/2005/8/layout/cycle2"/>
    <dgm:cxn modelId="{FA038997-662A-7E43-8586-0805F9647FE3}" type="presOf" srcId="{720AFAA7-F749-C943-9ECC-A635451ECADD}" destId="{2E4EFC1A-B034-EE48-8ED0-9A9F596991A0}" srcOrd="0" destOrd="0" presId="urn:microsoft.com/office/officeart/2005/8/layout/cycle2"/>
    <dgm:cxn modelId="{A8EFBE99-4D17-7940-AFEB-452C5D5D3C3A}" type="presOf" srcId="{DA76BA0C-11CF-9644-8953-80212EE6A6B6}" destId="{49FBC1D0-B31B-984E-B658-86C7CD3D7553}" srcOrd="0" destOrd="0" presId="urn:microsoft.com/office/officeart/2005/8/layout/cycle2"/>
    <dgm:cxn modelId="{900A689C-ECB1-CC43-9CCB-CE22C953759C}" type="presOf" srcId="{CCFCBAEA-EECD-6143-B38E-57E1ED8D0DA4}" destId="{78E05476-8297-AD43-A393-45787218D83B}" srcOrd="0" destOrd="0" presId="urn:microsoft.com/office/officeart/2005/8/layout/cycle2"/>
    <dgm:cxn modelId="{BD4009B1-DA75-C944-BE57-B48DA03982F7}" type="presOf" srcId="{006C3267-0B33-954D-B5A1-09BAB1CED155}" destId="{90E0E265-65A9-194B-9EA4-6574CDDF6A76}" srcOrd="0" destOrd="0" presId="urn:microsoft.com/office/officeart/2005/8/layout/cycle2"/>
    <dgm:cxn modelId="{9F22D3B2-2CD6-3849-92A0-A3014B294E36}" type="presOf" srcId="{2490ECE8-DB15-ED42-B9F0-F3F953903058}" destId="{1175F333-14D7-F746-B202-BBA9AF4B13A5}" srcOrd="0" destOrd="0" presId="urn:microsoft.com/office/officeart/2005/8/layout/cycle2"/>
    <dgm:cxn modelId="{BD3B0AB3-B7D7-0F4E-8666-FB8AD2B43701}" type="presOf" srcId="{CCFCBAEA-EECD-6143-B38E-57E1ED8D0DA4}" destId="{DE2505E1-32AD-484D-851A-CF1435D9B4A7}" srcOrd="1" destOrd="0" presId="urn:microsoft.com/office/officeart/2005/8/layout/cycle2"/>
    <dgm:cxn modelId="{253222B8-1102-9048-931F-FA32340B0D47}" type="presOf" srcId="{A9D97E04-61E4-3249-ADB1-391EE1C8FEAB}" destId="{9C3DDBDC-1954-0A40-9577-B1AB0490F9B3}" srcOrd="0" destOrd="0" presId="urn:microsoft.com/office/officeart/2005/8/layout/cycle2"/>
    <dgm:cxn modelId="{A569AFC1-DBB5-8A42-9A78-57F3ADAF60FC}" srcId="{8779879E-FBE5-3E41-B1D8-26338C3FFB0F}" destId="{006C3267-0B33-954D-B5A1-09BAB1CED155}" srcOrd="4" destOrd="0" parTransId="{8F090B34-50CE-E84A-AFDA-D61349EB2CE0}" sibTransId="{2490ECE8-DB15-ED42-B9F0-F3F953903058}"/>
    <dgm:cxn modelId="{A02D3CC6-FDCE-0046-8BFA-FC6CC0200DFF}" srcId="{8779879E-FBE5-3E41-B1D8-26338C3FFB0F}" destId="{A9D97E04-61E4-3249-ADB1-391EE1C8FEAB}" srcOrd="5" destOrd="0" parTransId="{6BFB5893-1DFF-D54B-8F5B-5BC25DFBBCE4}" sibTransId="{DA76BA0C-11CF-9644-8953-80212EE6A6B6}"/>
    <dgm:cxn modelId="{37ABABD5-758E-FF4A-BC32-5C35D0F4E4CC}" srcId="{8779879E-FBE5-3E41-B1D8-26338C3FFB0F}" destId="{94D98ACE-7589-DD42-98AE-FDF52A1D1D70}" srcOrd="2" destOrd="0" parTransId="{19DA2240-5188-D446-90A7-AF12B0FB8879}" sibTransId="{CCFCBAEA-EECD-6143-B38E-57E1ED8D0DA4}"/>
    <dgm:cxn modelId="{71DAA4DE-4653-5147-8066-326E62D27452}" srcId="{8779879E-FBE5-3E41-B1D8-26338C3FFB0F}" destId="{9D25252F-E1BD-E444-9863-DA4614E0E07F}" srcOrd="3" destOrd="0" parTransId="{85FAB289-A8DC-144F-A45E-AA1011802DB1}" sibTransId="{3F375826-095E-EE4C-B1BA-0328C014744B}"/>
    <dgm:cxn modelId="{279616DF-5055-1844-86BE-BEEDAA84C977}" type="presOf" srcId="{DA76BA0C-11CF-9644-8953-80212EE6A6B6}" destId="{0DD1E3AF-4731-1A44-92E5-B969B1FEEB11}" srcOrd="1" destOrd="0" presId="urn:microsoft.com/office/officeart/2005/8/layout/cycle2"/>
    <dgm:cxn modelId="{D3DADEE3-AF39-BF42-A994-18D5EB444EAE}" type="presOf" srcId="{3F375826-095E-EE4C-B1BA-0328C014744B}" destId="{15B83146-B0A3-D74A-AE03-AC65C115CA2D}" srcOrd="1" destOrd="0" presId="urn:microsoft.com/office/officeart/2005/8/layout/cycle2"/>
    <dgm:cxn modelId="{E8606CEE-DA5E-1441-9AD7-8885DD27E2E8}" type="presOf" srcId="{9D25252F-E1BD-E444-9863-DA4614E0E07F}" destId="{8391BA7E-986C-2446-A7D7-75BE6E7BD068}" srcOrd="0" destOrd="0" presId="urn:microsoft.com/office/officeart/2005/8/layout/cycle2"/>
    <dgm:cxn modelId="{D165F0EE-6E63-894A-96A0-3808FF2C0CD1}" type="presOf" srcId="{15134EB4-DC2B-7D47-A729-ACA4459DCE4E}" destId="{2DD1CE80-9C2E-7C44-A5E8-05F4DA5075E2}" srcOrd="0" destOrd="0" presId="urn:microsoft.com/office/officeart/2005/8/layout/cycle2"/>
    <dgm:cxn modelId="{684594F2-828A-2B43-BE3A-962C7631A7A8}" srcId="{8779879E-FBE5-3E41-B1D8-26338C3FFB0F}" destId="{15134EB4-DC2B-7D47-A729-ACA4459DCE4E}" srcOrd="0" destOrd="0" parTransId="{4931E87F-A68E-2249-9D04-9F892BA0C4E4}" sibTransId="{8C977F65-A4AD-3244-9394-16F1EFE01AFA}"/>
    <dgm:cxn modelId="{EB834983-3951-EC4B-BFA4-33EC4064D1B8}" type="presParOf" srcId="{E60B3F85-3DDD-8647-A441-B7F0DB56A89F}" destId="{2DD1CE80-9C2E-7C44-A5E8-05F4DA5075E2}" srcOrd="0" destOrd="0" presId="urn:microsoft.com/office/officeart/2005/8/layout/cycle2"/>
    <dgm:cxn modelId="{92DD0A1E-C574-FF48-9D12-71B0A96768E6}" type="presParOf" srcId="{E60B3F85-3DDD-8647-A441-B7F0DB56A89F}" destId="{2D10CE5A-DB97-754D-B285-1A84846D077B}" srcOrd="1" destOrd="0" presId="urn:microsoft.com/office/officeart/2005/8/layout/cycle2"/>
    <dgm:cxn modelId="{BC7BCA4E-278C-6548-9D40-29C217EE9A2C}" type="presParOf" srcId="{2D10CE5A-DB97-754D-B285-1A84846D077B}" destId="{E296F57F-BFEB-B54E-8C28-4EC1F575F658}" srcOrd="0" destOrd="0" presId="urn:microsoft.com/office/officeart/2005/8/layout/cycle2"/>
    <dgm:cxn modelId="{EF62E811-4DFD-104D-834F-A84530C673FB}" type="presParOf" srcId="{E60B3F85-3DDD-8647-A441-B7F0DB56A89F}" destId="{2E4EFC1A-B034-EE48-8ED0-9A9F596991A0}" srcOrd="2" destOrd="0" presId="urn:microsoft.com/office/officeart/2005/8/layout/cycle2"/>
    <dgm:cxn modelId="{6110A8D0-2552-AC4F-9DC7-4EEB8969DAA4}" type="presParOf" srcId="{E60B3F85-3DDD-8647-A441-B7F0DB56A89F}" destId="{D8F7EB54-F0E6-184A-9267-F4DD612D0572}" srcOrd="3" destOrd="0" presId="urn:microsoft.com/office/officeart/2005/8/layout/cycle2"/>
    <dgm:cxn modelId="{C448511B-E32F-004C-A4C8-FD198E22AF09}" type="presParOf" srcId="{D8F7EB54-F0E6-184A-9267-F4DD612D0572}" destId="{48959484-E401-3A4D-9BF7-EA043EA2EF9E}" srcOrd="0" destOrd="0" presId="urn:microsoft.com/office/officeart/2005/8/layout/cycle2"/>
    <dgm:cxn modelId="{364DA4D9-12CB-A242-B6F6-74CEEC4B0E2E}" type="presParOf" srcId="{E60B3F85-3DDD-8647-A441-B7F0DB56A89F}" destId="{B2230360-C1A3-CD4C-B734-47908BE8474A}" srcOrd="4" destOrd="0" presId="urn:microsoft.com/office/officeart/2005/8/layout/cycle2"/>
    <dgm:cxn modelId="{51717A80-FE92-0B43-96DC-1C329240BEC1}" type="presParOf" srcId="{E60B3F85-3DDD-8647-A441-B7F0DB56A89F}" destId="{78E05476-8297-AD43-A393-45787218D83B}" srcOrd="5" destOrd="0" presId="urn:microsoft.com/office/officeart/2005/8/layout/cycle2"/>
    <dgm:cxn modelId="{AEC7D45D-AB35-BE42-8E83-B12449C7075A}" type="presParOf" srcId="{78E05476-8297-AD43-A393-45787218D83B}" destId="{DE2505E1-32AD-484D-851A-CF1435D9B4A7}" srcOrd="0" destOrd="0" presId="urn:microsoft.com/office/officeart/2005/8/layout/cycle2"/>
    <dgm:cxn modelId="{0E239FE5-A4E8-4940-B8ED-26AEA203253B}" type="presParOf" srcId="{E60B3F85-3DDD-8647-A441-B7F0DB56A89F}" destId="{8391BA7E-986C-2446-A7D7-75BE6E7BD068}" srcOrd="6" destOrd="0" presId="urn:microsoft.com/office/officeart/2005/8/layout/cycle2"/>
    <dgm:cxn modelId="{6ED731D0-0EC6-874E-9324-77F4B19BBDBB}" type="presParOf" srcId="{E60B3F85-3DDD-8647-A441-B7F0DB56A89F}" destId="{AF6676CD-5FD2-9D4E-8E98-2EF3D2C166C1}" srcOrd="7" destOrd="0" presId="urn:microsoft.com/office/officeart/2005/8/layout/cycle2"/>
    <dgm:cxn modelId="{B1FAA907-3D1A-094F-B0F6-C6430004EA04}" type="presParOf" srcId="{AF6676CD-5FD2-9D4E-8E98-2EF3D2C166C1}" destId="{15B83146-B0A3-D74A-AE03-AC65C115CA2D}" srcOrd="0" destOrd="0" presId="urn:microsoft.com/office/officeart/2005/8/layout/cycle2"/>
    <dgm:cxn modelId="{E2B1E89C-1D0B-9246-9BBE-D3FD90C06A5C}" type="presParOf" srcId="{E60B3F85-3DDD-8647-A441-B7F0DB56A89F}" destId="{90E0E265-65A9-194B-9EA4-6574CDDF6A76}" srcOrd="8" destOrd="0" presId="urn:microsoft.com/office/officeart/2005/8/layout/cycle2"/>
    <dgm:cxn modelId="{B997FF4D-5253-3840-9E8C-22FA4433C911}" type="presParOf" srcId="{E60B3F85-3DDD-8647-A441-B7F0DB56A89F}" destId="{1175F333-14D7-F746-B202-BBA9AF4B13A5}" srcOrd="9" destOrd="0" presId="urn:microsoft.com/office/officeart/2005/8/layout/cycle2"/>
    <dgm:cxn modelId="{207C7F8E-5CBD-ED42-8260-0598F17275E7}" type="presParOf" srcId="{1175F333-14D7-F746-B202-BBA9AF4B13A5}" destId="{C52DEEAA-3D18-124F-BD4E-036D4C4123E6}" srcOrd="0" destOrd="0" presId="urn:microsoft.com/office/officeart/2005/8/layout/cycle2"/>
    <dgm:cxn modelId="{6F4091BA-F705-3649-80BA-A0A493248F2A}" type="presParOf" srcId="{E60B3F85-3DDD-8647-A441-B7F0DB56A89F}" destId="{9C3DDBDC-1954-0A40-9577-B1AB0490F9B3}" srcOrd="10" destOrd="0" presId="urn:microsoft.com/office/officeart/2005/8/layout/cycle2"/>
    <dgm:cxn modelId="{224346D5-50D2-4845-8B85-4C351CB92915}" type="presParOf" srcId="{E60B3F85-3DDD-8647-A441-B7F0DB56A89F}" destId="{49FBC1D0-B31B-984E-B658-86C7CD3D7553}" srcOrd="11" destOrd="0" presId="urn:microsoft.com/office/officeart/2005/8/layout/cycle2"/>
    <dgm:cxn modelId="{085B99AB-C30D-5B4B-A0A8-60FD156D573D}" type="presParOf" srcId="{49FBC1D0-B31B-984E-B658-86C7CD3D7553}" destId="{0DD1E3AF-4731-1A44-92E5-B969B1FEEB11}"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779879E-FBE5-3E41-B1D8-26338C3FFB0F}" type="doc">
      <dgm:prSet loTypeId="urn:microsoft.com/office/officeart/2005/8/layout/cycle2" loCatId="" qsTypeId="urn:microsoft.com/office/officeart/2005/8/quickstyle/simple1" qsCatId="simple" csTypeId="urn:microsoft.com/office/officeart/2005/8/colors/accent1_2" csCatId="accent1" phldr="1"/>
      <dgm:spPr/>
      <dgm:t>
        <a:bodyPr/>
        <a:lstStyle/>
        <a:p>
          <a:endParaRPr lang="en-GB"/>
        </a:p>
      </dgm:t>
    </dgm:pt>
    <dgm:pt modelId="{15134EB4-DC2B-7D47-A729-ACA4459DCE4E}">
      <dgm:prSet phldrT="[Text]"/>
      <dgm:spPr/>
      <dgm:t>
        <a:bodyPr/>
        <a:lstStyle/>
        <a:p>
          <a:r>
            <a:rPr lang="en-GB" dirty="0"/>
            <a:t>Ensure Sys. Observability</a:t>
          </a:r>
        </a:p>
      </dgm:t>
    </dgm:pt>
    <dgm:pt modelId="{4931E87F-A68E-2249-9D04-9F892BA0C4E4}" type="parTrans" cxnId="{684594F2-828A-2B43-BE3A-962C7631A7A8}">
      <dgm:prSet/>
      <dgm:spPr/>
      <dgm:t>
        <a:bodyPr/>
        <a:lstStyle/>
        <a:p>
          <a:endParaRPr lang="en-GB"/>
        </a:p>
      </dgm:t>
    </dgm:pt>
    <dgm:pt modelId="{8C977F65-A4AD-3244-9394-16F1EFE01AFA}" type="sibTrans" cxnId="{684594F2-828A-2B43-BE3A-962C7631A7A8}">
      <dgm:prSet/>
      <dgm:spPr/>
      <dgm:t>
        <a:bodyPr/>
        <a:lstStyle/>
        <a:p>
          <a:endParaRPr lang="en-GB"/>
        </a:p>
      </dgm:t>
    </dgm:pt>
    <dgm:pt modelId="{720AFAA7-F749-C943-9ECC-A635451ECADD}">
      <dgm:prSet phldrT="[Text]"/>
      <dgm:spPr/>
      <dgm:t>
        <a:bodyPr/>
        <a:lstStyle/>
        <a:p>
          <a:r>
            <a:rPr lang="en-GB" dirty="0"/>
            <a:t>Elicit Metrics</a:t>
          </a:r>
        </a:p>
      </dgm:t>
    </dgm:pt>
    <dgm:pt modelId="{D51434E6-4023-0142-9D8A-3E709872F880}" type="parTrans" cxnId="{A3876C00-ED3D-F84F-BCC0-47C118393D2C}">
      <dgm:prSet/>
      <dgm:spPr/>
      <dgm:t>
        <a:bodyPr/>
        <a:lstStyle/>
        <a:p>
          <a:endParaRPr lang="en-GB"/>
        </a:p>
      </dgm:t>
    </dgm:pt>
    <dgm:pt modelId="{A5357171-0595-EE4D-B518-D14E17CA8C34}" type="sibTrans" cxnId="{A3876C00-ED3D-F84F-BCC0-47C118393D2C}">
      <dgm:prSet/>
      <dgm:spPr/>
      <dgm:t>
        <a:bodyPr/>
        <a:lstStyle/>
        <a:p>
          <a:endParaRPr lang="en-GB"/>
        </a:p>
      </dgm:t>
    </dgm:pt>
    <dgm:pt modelId="{94D98ACE-7589-DD42-98AE-FDF52A1D1D70}">
      <dgm:prSet phldrT="[Text]"/>
      <dgm:spPr/>
      <dgm:t>
        <a:bodyPr/>
        <a:lstStyle/>
        <a:p>
          <a:r>
            <a:rPr lang="en-GB" dirty="0"/>
            <a:t>Predict Hypothesis</a:t>
          </a:r>
        </a:p>
      </dgm:t>
    </dgm:pt>
    <dgm:pt modelId="{19DA2240-5188-D446-90A7-AF12B0FB8879}" type="parTrans" cxnId="{37ABABD5-758E-FF4A-BC32-5C35D0F4E4CC}">
      <dgm:prSet/>
      <dgm:spPr/>
      <dgm:t>
        <a:bodyPr/>
        <a:lstStyle/>
        <a:p>
          <a:endParaRPr lang="en-GB"/>
        </a:p>
      </dgm:t>
    </dgm:pt>
    <dgm:pt modelId="{CCFCBAEA-EECD-6143-B38E-57E1ED8D0DA4}" type="sibTrans" cxnId="{37ABABD5-758E-FF4A-BC32-5C35D0F4E4CC}">
      <dgm:prSet/>
      <dgm:spPr/>
      <dgm:t>
        <a:bodyPr/>
        <a:lstStyle/>
        <a:p>
          <a:endParaRPr lang="en-GB"/>
        </a:p>
      </dgm:t>
    </dgm:pt>
    <dgm:pt modelId="{9D25252F-E1BD-E444-9863-DA4614E0E07F}">
      <dgm:prSet phldrT="[Text]"/>
      <dgm:spPr/>
      <dgm:t>
        <a:bodyPr/>
        <a:lstStyle/>
        <a:p>
          <a:r>
            <a:rPr lang="en-GB" dirty="0"/>
            <a:t>Run Chaos Experiment</a:t>
          </a:r>
        </a:p>
      </dgm:t>
    </dgm:pt>
    <dgm:pt modelId="{85FAB289-A8DC-144F-A45E-AA1011802DB1}" type="parTrans" cxnId="{71DAA4DE-4653-5147-8066-326E62D27452}">
      <dgm:prSet/>
      <dgm:spPr/>
      <dgm:t>
        <a:bodyPr/>
        <a:lstStyle/>
        <a:p>
          <a:endParaRPr lang="en-GB"/>
        </a:p>
      </dgm:t>
    </dgm:pt>
    <dgm:pt modelId="{3F375826-095E-EE4C-B1BA-0328C014744B}" type="sibTrans" cxnId="{71DAA4DE-4653-5147-8066-326E62D27452}">
      <dgm:prSet/>
      <dgm:spPr/>
      <dgm:t>
        <a:bodyPr/>
        <a:lstStyle/>
        <a:p>
          <a:endParaRPr lang="en-GB"/>
        </a:p>
      </dgm:t>
    </dgm:pt>
    <dgm:pt modelId="{006C3267-0B33-954D-B5A1-09BAB1CED155}">
      <dgm:prSet phldrT="[Text]"/>
      <dgm:spPr/>
      <dgm:t>
        <a:bodyPr/>
        <a:lstStyle/>
        <a:p>
          <a:r>
            <a:rPr lang="en-GB" dirty="0"/>
            <a:t>Compare</a:t>
          </a:r>
        </a:p>
      </dgm:t>
    </dgm:pt>
    <dgm:pt modelId="{8F090B34-50CE-E84A-AFDA-D61349EB2CE0}" type="parTrans" cxnId="{A569AFC1-DBB5-8A42-9A78-57F3ADAF60FC}">
      <dgm:prSet/>
      <dgm:spPr/>
      <dgm:t>
        <a:bodyPr/>
        <a:lstStyle/>
        <a:p>
          <a:endParaRPr lang="en-GB"/>
        </a:p>
      </dgm:t>
    </dgm:pt>
    <dgm:pt modelId="{2490ECE8-DB15-ED42-B9F0-F3F953903058}" type="sibTrans" cxnId="{A569AFC1-DBB5-8A42-9A78-57F3ADAF60FC}">
      <dgm:prSet/>
      <dgm:spPr/>
      <dgm:t>
        <a:bodyPr/>
        <a:lstStyle/>
        <a:p>
          <a:endParaRPr lang="en-GB"/>
        </a:p>
      </dgm:t>
    </dgm:pt>
    <dgm:pt modelId="{A9D97E04-61E4-3249-ADB1-391EE1C8FEAB}">
      <dgm:prSet/>
      <dgm:spPr/>
      <dgm:t>
        <a:bodyPr/>
        <a:lstStyle/>
        <a:p>
          <a:r>
            <a:rPr lang="en-GB" dirty="0"/>
            <a:t>Repeat</a:t>
          </a:r>
        </a:p>
      </dgm:t>
    </dgm:pt>
    <dgm:pt modelId="{6BFB5893-1DFF-D54B-8F5B-5BC25DFBBCE4}" type="parTrans" cxnId="{A02D3CC6-FDCE-0046-8BFA-FC6CC0200DFF}">
      <dgm:prSet/>
      <dgm:spPr/>
      <dgm:t>
        <a:bodyPr/>
        <a:lstStyle/>
        <a:p>
          <a:endParaRPr lang="en-GB"/>
        </a:p>
      </dgm:t>
    </dgm:pt>
    <dgm:pt modelId="{DA76BA0C-11CF-9644-8953-80212EE6A6B6}" type="sibTrans" cxnId="{A02D3CC6-FDCE-0046-8BFA-FC6CC0200DFF}">
      <dgm:prSet/>
      <dgm:spPr/>
      <dgm:t>
        <a:bodyPr/>
        <a:lstStyle/>
        <a:p>
          <a:endParaRPr lang="en-GB"/>
        </a:p>
      </dgm:t>
    </dgm:pt>
    <dgm:pt modelId="{E60B3F85-3DDD-8647-A441-B7F0DB56A89F}" type="pres">
      <dgm:prSet presAssocID="{8779879E-FBE5-3E41-B1D8-26338C3FFB0F}" presName="cycle" presStyleCnt="0">
        <dgm:presLayoutVars>
          <dgm:dir/>
          <dgm:resizeHandles val="exact"/>
        </dgm:presLayoutVars>
      </dgm:prSet>
      <dgm:spPr/>
    </dgm:pt>
    <dgm:pt modelId="{2DD1CE80-9C2E-7C44-A5E8-05F4DA5075E2}" type="pres">
      <dgm:prSet presAssocID="{15134EB4-DC2B-7D47-A729-ACA4459DCE4E}" presName="node" presStyleLbl="node1" presStyleIdx="0" presStyleCnt="6">
        <dgm:presLayoutVars>
          <dgm:bulletEnabled val="1"/>
        </dgm:presLayoutVars>
      </dgm:prSet>
      <dgm:spPr/>
    </dgm:pt>
    <dgm:pt modelId="{2D10CE5A-DB97-754D-B285-1A84846D077B}" type="pres">
      <dgm:prSet presAssocID="{8C977F65-A4AD-3244-9394-16F1EFE01AFA}" presName="sibTrans" presStyleLbl="sibTrans2D1" presStyleIdx="0" presStyleCnt="6"/>
      <dgm:spPr/>
    </dgm:pt>
    <dgm:pt modelId="{E296F57F-BFEB-B54E-8C28-4EC1F575F658}" type="pres">
      <dgm:prSet presAssocID="{8C977F65-A4AD-3244-9394-16F1EFE01AFA}" presName="connectorText" presStyleLbl="sibTrans2D1" presStyleIdx="0" presStyleCnt="6"/>
      <dgm:spPr/>
    </dgm:pt>
    <dgm:pt modelId="{2E4EFC1A-B034-EE48-8ED0-9A9F596991A0}" type="pres">
      <dgm:prSet presAssocID="{720AFAA7-F749-C943-9ECC-A635451ECADD}" presName="node" presStyleLbl="node1" presStyleIdx="1" presStyleCnt="6">
        <dgm:presLayoutVars>
          <dgm:bulletEnabled val="1"/>
        </dgm:presLayoutVars>
      </dgm:prSet>
      <dgm:spPr/>
    </dgm:pt>
    <dgm:pt modelId="{D8F7EB54-F0E6-184A-9267-F4DD612D0572}" type="pres">
      <dgm:prSet presAssocID="{A5357171-0595-EE4D-B518-D14E17CA8C34}" presName="sibTrans" presStyleLbl="sibTrans2D1" presStyleIdx="1" presStyleCnt="6"/>
      <dgm:spPr/>
    </dgm:pt>
    <dgm:pt modelId="{48959484-E401-3A4D-9BF7-EA043EA2EF9E}" type="pres">
      <dgm:prSet presAssocID="{A5357171-0595-EE4D-B518-D14E17CA8C34}" presName="connectorText" presStyleLbl="sibTrans2D1" presStyleIdx="1" presStyleCnt="6"/>
      <dgm:spPr/>
    </dgm:pt>
    <dgm:pt modelId="{B2230360-C1A3-CD4C-B734-47908BE8474A}" type="pres">
      <dgm:prSet presAssocID="{94D98ACE-7589-DD42-98AE-FDF52A1D1D70}" presName="node" presStyleLbl="node1" presStyleIdx="2" presStyleCnt="6">
        <dgm:presLayoutVars>
          <dgm:bulletEnabled val="1"/>
        </dgm:presLayoutVars>
      </dgm:prSet>
      <dgm:spPr/>
    </dgm:pt>
    <dgm:pt modelId="{78E05476-8297-AD43-A393-45787218D83B}" type="pres">
      <dgm:prSet presAssocID="{CCFCBAEA-EECD-6143-B38E-57E1ED8D0DA4}" presName="sibTrans" presStyleLbl="sibTrans2D1" presStyleIdx="2" presStyleCnt="6"/>
      <dgm:spPr/>
    </dgm:pt>
    <dgm:pt modelId="{DE2505E1-32AD-484D-851A-CF1435D9B4A7}" type="pres">
      <dgm:prSet presAssocID="{CCFCBAEA-EECD-6143-B38E-57E1ED8D0DA4}" presName="connectorText" presStyleLbl="sibTrans2D1" presStyleIdx="2" presStyleCnt="6"/>
      <dgm:spPr/>
    </dgm:pt>
    <dgm:pt modelId="{8391BA7E-986C-2446-A7D7-75BE6E7BD068}" type="pres">
      <dgm:prSet presAssocID="{9D25252F-E1BD-E444-9863-DA4614E0E07F}" presName="node" presStyleLbl="node1" presStyleIdx="3" presStyleCnt="6">
        <dgm:presLayoutVars>
          <dgm:bulletEnabled val="1"/>
        </dgm:presLayoutVars>
      </dgm:prSet>
      <dgm:spPr/>
    </dgm:pt>
    <dgm:pt modelId="{AF6676CD-5FD2-9D4E-8E98-2EF3D2C166C1}" type="pres">
      <dgm:prSet presAssocID="{3F375826-095E-EE4C-B1BA-0328C014744B}" presName="sibTrans" presStyleLbl="sibTrans2D1" presStyleIdx="3" presStyleCnt="6"/>
      <dgm:spPr/>
    </dgm:pt>
    <dgm:pt modelId="{15B83146-B0A3-D74A-AE03-AC65C115CA2D}" type="pres">
      <dgm:prSet presAssocID="{3F375826-095E-EE4C-B1BA-0328C014744B}" presName="connectorText" presStyleLbl="sibTrans2D1" presStyleIdx="3" presStyleCnt="6"/>
      <dgm:spPr/>
    </dgm:pt>
    <dgm:pt modelId="{90E0E265-65A9-194B-9EA4-6574CDDF6A76}" type="pres">
      <dgm:prSet presAssocID="{006C3267-0B33-954D-B5A1-09BAB1CED155}" presName="node" presStyleLbl="node1" presStyleIdx="4" presStyleCnt="6">
        <dgm:presLayoutVars>
          <dgm:bulletEnabled val="1"/>
        </dgm:presLayoutVars>
      </dgm:prSet>
      <dgm:spPr/>
    </dgm:pt>
    <dgm:pt modelId="{1175F333-14D7-F746-B202-BBA9AF4B13A5}" type="pres">
      <dgm:prSet presAssocID="{2490ECE8-DB15-ED42-B9F0-F3F953903058}" presName="sibTrans" presStyleLbl="sibTrans2D1" presStyleIdx="4" presStyleCnt="6"/>
      <dgm:spPr/>
    </dgm:pt>
    <dgm:pt modelId="{C52DEEAA-3D18-124F-BD4E-036D4C4123E6}" type="pres">
      <dgm:prSet presAssocID="{2490ECE8-DB15-ED42-B9F0-F3F953903058}" presName="connectorText" presStyleLbl="sibTrans2D1" presStyleIdx="4" presStyleCnt="6"/>
      <dgm:spPr/>
    </dgm:pt>
    <dgm:pt modelId="{9C3DDBDC-1954-0A40-9577-B1AB0490F9B3}" type="pres">
      <dgm:prSet presAssocID="{A9D97E04-61E4-3249-ADB1-391EE1C8FEAB}" presName="node" presStyleLbl="node1" presStyleIdx="5" presStyleCnt="6">
        <dgm:presLayoutVars>
          <dgm:bulletEnabled val="1"/>
        </dgm:presLayoutVars>
      </dgm:prSet>
      <dgm:spPr/>
    </dgm:pt>
    <dgm:pt modelId="{49FBC1D0-B31B-984E-B658-86C7CD3D7553}" type="pres">
      <dgm:prSet presAssocID="{DA76BA0C-11CF-9644-8953-80212EE6A6B6}" presName="sibTrans" presStyleLbl="sibTrans2D1" presStyleIdx="5" presStyleCnt="6"/>
      <dgm:spPr/>
    </dgm:pt>
    <dgm:pt modelId="{0DD1E3AF-4731-1A44-92E5-B969B1FEEB11}" type="pres">
      <dgm:prSet presAssocID="{DA76BA0C-11CF-9644-8953-80212EE6A6B6}" presName="connectorText" presStyleLbl="sibTrans2D1" presStyleIdx="5" presStyleCnt="6"/>
      <dgm:spPr/>
    </dgm:pt>
  </dgm:ptLst>
  <dgm:cxnLst>
    <dgm:cxn modelId="{A3876C00-ED3D-F84F-BCC0-47C118393D2C}" srcId="{8779879E-FBE5-3E41-B1D8-26338C3FFB0F}" destId="{720AFAA7-F749-C943-9ECC-A635451ECADD}" srcOrd="1" destOrd="0" parTransId="{D51434E6-4023-0142-9D8A-3E709872F880}" sibTransId="{A5357171-0595-EE4D-B518-D14E17CA8C34}"/>
    <dgm:cxn modelId="{B25E6B0F-BD45-9F48-B6F4-5E06E7AF318B}" type="presOf" srcId="{3F375826-095E-EE4C-B1BA-0328C014744B}" destId="{AF6676CD-5FD2-9D4E-8E98-2EF3D2C166C1}" srcOrd="0" destOrd="0" presId="urn:microsoft.com/office/officeart/2005/8/layout/cycle2"/>
    <dgm:cxn modelId="{83D86648-0D8F-7E4F-B7D6-810FD5A51FAE}" type="presOf" srcId="{8C977F65-A4AD-3244-9394-16F1EFE01AFA}" destId="{2D10CE5A-DB97-754D-B285-1A84846D077B}" srcOrd="0" destOrd="0" presId="urn:microsoft.com/office/officeart/2005/8/layout/cycle2"/>
    <dgm:cxn modelId="{BD796D54-02FF-174B-9082-8EB86D479435}" type="presOf" srcId="{A5357171-0595-EE4D-B518-D14E17CA8C34}" destId="{D8F7EB54-F0E6-184A-9267-F4DD612D0572}" srcOrd="0" destOrd="0" presId="urn:microsoft.com/office/officeart/2005/8/layout/cycle2"/>
    <dgm:cxn modelId="{CEF69358-2257-3E47-80E2-E5583C7654D4}" type="presOf" srcId="{94D98ACE-7589-DD42-98AE-FDF52A1D1D70}" destId="{B2230360-C1A3-CD4C-B734-47908BE8474A}" srcOrd="0" destOrd="0" presId="urn:microsoft.com/office/officeart/2005/8/layout/cycle2"/>
    <dgm:cxn modelId="{9965465E-AB10-CF45-BFB0-C50D322125AE}" type="presOf" srcId="{8C977F65-A4AD-3244-9394-16F1EFE01AFA}" destId="{E296F57F-BFEB-B54E-8C28-4EC1F575F658}" srcOrd="1" destOrd="0" presId="urn:microsoft.com/office/officeart/2005/8/layout/cycle2"/>
    <dgm:cxn modelId="{7DCD356E-9C5B-F248-8B97-3310EE121358}" type="presOf" srcId="{A5357171-0595-EE4D-B518-D14E17CA8C34}" destId="{48959484-E401-3A4D-9BF7-EA043EA2EF9E}" srcOrd="1" destOrd="0" presId="urn:microsoft.com/office/officeart/2005/8/layout/cycle2"/>
    <dgm:cxn modelId="{EC2EB782-BCF3-914C-8441-66F448118900}" type="presOf" srcId="{8779879E-FBE5-3E41-B1D8-26338C3FFB0F}" destId="{E60B3F85-3DDD-8647-A441-B7F0DB56A89F}" srcOrd="0" destOrd="0" presId="urn:microsoft.com/office/officeart/2005/8/layout/cycle2"/>
    <dgm:cxn modelId="{86BD6288-4A8A-F24A-A3C9-6589E649042A}" type="presOf" srcId="{2490ECE8-DB15-ED42-B9F0-F3F953903058}" destId="{C52DEEAA-3D18-124F-BD4E-036D4C4123E6}" srcOrd="1" destOrd="0" presId="urn:microsoft.com/office/officeart/2005/8/layout/cycle2"/>
    <dgm:cxn modelId="{FA038997-662A-7E43-8586-0805F9647FE3}" type="presOf" srcId="{720AFAA7-F749-C943-9ECC-A635451ECADD}" destId="{2E4EFC1A-B034-EE48-8ED0-9A9F596991A0}" srcOrd="0" destOrd="0" presId="urn:microsoft.com/office/officeart/2005/8/layout/cycle2"/>
    <dgm:cxn modelId="{A8EFBE99-4D17-7940-AFEB-452C5D5D3C3A}" type="presOf" srcId="{DA76BA0C-11CF-9644-8953-80212EE6A6B6}" destId="{49FBC1D0-B31B-984E-B658-86C7CD3D7553}" srcOrd="0" destOrd="0" presId="urn:microsoft.com/office/officeart/2005/8/layout/cycle2"/>
    <dgm:cxn modelId="{900A689C-ECB1-CC43-9CCB-CE22C953759C}" type="presOf" srcId="{CCFCBAEA-EECD-6143-B38E-57E1ED8D0DA4}" destId="{78E05476-8297-AD43-A393-45787218D83B}" srcOrd="0" destOrd="0" presId="urn:microsoft.com/office/officeart/2005/8/layout/cycle2"/>
    <dgm:cxn modelId="{BD4009B1-DA75-C944-BE57-B48DA03982F7}" type="presOf" srcId="{006C3267-0B33-954D-B5A1-09BAB1CED155}" destId="{90E0E265-65A9-194B-9EA4-6574CDDF6A76}" srcOrd="0" destOrd="0" presId="urn:microsoft.com/office/officeart/2005/8/layout/cycle2"/>
    <dgm:cxn modelId="{9F22D3B2-2CD6-3849-92A0-A3014B294E36}" type="presOf" srcId="{2490ECE8-DB15-ED42-B9F0-F3F953903058}" destId="{1175F333-14D7-F746-B202-BBA9AF4B13A5}" srcOrd="0" destOrd="0" presId="urn:microsoft.com/office/officeart/2005/8/layout/cycle2"/>
    <dgm:cxn modelId="{BD3B0AB3-B7D7-0F4E-8666-FB8AD2B43701}" type="presOf" srcId="{CCFCBAEA-EECD-6143-B38E-57E1ED8D0DA4}" destId="{DE2505E1-32AD-484D-851A-CF1435D9B4A7}" srcOrd="1" destOrd="0" presId="urn:microsoft.com/office/officeart/2005/8/layout/cycle2"/>
    <dgm:cxn modelId="{253222B8-1102-9048-931F-FA32340B0D47}" type="presOf" srcId="{A9D97E04-61E4-3249-ADB1-391EE1C8FEAB}" destId="{9C3DDBDC-1954-0A40-9577-B1AB0490F9B3}" srcOrd="0" destOrd="0" presId="urn:microsoft.com/office/officeart/2005/8/layout/cycle2"/>
    <dgm:cxn modelId="{A569AFC1-DBB5-8A42-9A78-57F3ADAF60FC}" srcId="{8779879E-FBE5-3E41-B1D8-26338C3FFB0F}" destId="{006C3267-0B33-954D-B5A1-09BAB1CED155}" srcOrd="4" destOrd="0" parTransId="{8F090B34-50CE-E84A-AFDA-D61349EB2CE0}" sibTransId="{2490ECE8-DB15-ED42-B9F0-F3F953903058}"/>
    <dgm:cxn modelId="{A02D3CC6-FDCE-0046-8BFA-FC6CC0200DFF}" srcId="{8779879E-FBE5-3E41-B1D8-26338C3FFB0F}" destId="{A9D97E04-61E4-3249-ADB1-391EE1C8FEAB}" srcOrd="5" destOrd="0" parTransId="{6BFB5893-1DFF-D54B-8F5B-5BC25DFBBCE4}" sibTransId="{DA76BA0C-11CF-9644-8953-80212EE6A6B6}"/>
    <dgm:cxn modelId="{37ABABD5-758E-FF4A-BC32-5C35D0F4E4CC}" srcId="{8779879E-FBE5-3E41-B1D8-26338C3FFB0F}" destId="{94D98ACE-7589-DD42-98AE-FDF52A1D1D70}" srcOrd="2" destOrd="0" parTransId="{19DA2240-5188-D446-90A7-AF12B0FB8879}" sibTransId="{CCFCBAEA-EECD-6143-B38E-57E1ED8D0DA4}"/>
    <dgm:cxn modelId="{71DAA4DE-4653-5147-8066-326E62D27452}" srcId="{8779879E-FBE5-3E41-B1D8-26338C3FFB0F}" destId="{9D25252F-E1BD-E444-9863-DA4614E0E07F}" srcOrd="3" destOrd="0" parTransId="{85FAB289-A8DC-144F-A45E-AA1011802DB1}" sibTransId="{3F375826-095E-EE4C-B1BA-0328C014744B}"/>
    <dgm:cxn modelId="{279616DF-5055-1844-86BE-BEEDAA84C977}" type="presOf" srcId="{DA76BA0C-11CF-9644-8953-80212EE6A6B6}" destId="{0DD1E3AF-4731-1A44-92E5-B969B1FEEB11}" srcOrd="1" destOrd="0" presId="urn:microsoft.com/office/officeart/2005/8/layout/cycle2"/>
    <dgm:cxn modelId="{D3DADEE3-AF39-BF42-A994-18D5EB444EAE}" type="presOf" srcId="{3F375826-095E-EE4C-B1BA-0328C014744B}" destId="{15B83146-B0A3-D74A-AE03-AC65C115CA2D}" srcOrd="1" destOrd="0" presId="urn:microsoft.com/office/officeart/2005/8/layout/cycle2"/>
    <dgm:cxn modelId="{E8606CEE-DA5E-1441-9AD7-8885DD27E2E8}" type="presOf" srcId="{9D25252F-E1BD-E444-9863-DA4614E0E07F}" destId="{8391BA7E-986C-2446-A7D7-75BE6E7BD068}" srcOrd="0" destOrd="0" presId="urn:microsoft.com/office/officeart/2005/8/layout/cycle2"/>
    <dgm:cxn modelId="{D165F0EE-6E63-894A-96A0-3808FF2C0CD1}" type="presOf" srcId="{15134EB4-DC2B-7D47-A729-ACA4459DCE4E}" destId="{2DD1CE80-9C2E-7C44-A5E8-05F4DA5075E2}" srcOrd="0" destOrd="0" presId="urn:microsoft.com/office/officeart/2005/8/layout/cycle2"/>
    <dgm:cxn modelId="{684594F2-828A-2B43-BE3A-962C7631A7A8}" srcId="{8779879E-FBE5-3E41-B1D8-26338C3FFB0F}" destId="{15134EB4-DC2B-7D47-A729-ACA4459DCE4E}" srcOrd="0" destOrd="0" parTransId="{4931E87F-A68E-2249-9D04-9F892BA0C4E4}" sibTransId="{8C977F65-A4AD-3244-9394-16F1EFE01AFA}"/>
    <dgm:cxn modelId="{EB834983-3951-EC4B-BFA4-33EC4064D1B8}" type="presParOf" srcId="{E60B3F85-3DDD-8647-A441-B7F0DB56A89F}" destId="{2DD1CE80-9C2E-7C44-A5E8-05F4DA5075E2}" srcOrd="0" destOrd="0" presId="urn:microsoft.com/office/officeart/2005/8/layout/cycle2"/>
    <dgm:cxn modelId="{92DD0A1E-C574-FF48-9D12-71B0A96768E6}" type="presParOf" srcId="{E60B3F85-3DDD-8647-A441-B7F0DB56A89F}" destId="{2D10CE5A-DB97-754D-B285-1A84846D077B}" srcOrd="1" destOrd="0" presId="urn:microsoft.com/office/officeart/2005/8/layout/cycle2"/>
    <dgm:cxn modelId="{BC7BCA4E-278C-6548-9D40-29C217EE9A2C}" type="presParOf" srcId="{2D10CE5A-DB97-754D-B285-1A84846D077B}" destId="{E296F57F-BFEB-B54E-8C28-4EC1F575F658}" srcOrd="0" destOrd="0" presId="urn:microsoft.com/office/officeart/2005/8/layout/cycle2"/>
    <dgm:cxn modelId="{EF62E811-4DFD-104D-834F-A84530C673FB}" type="presParOf" srcId="{E60B3F85-3DDD-8647-A441-B7F0DB56A89F}" destId="{2E4EFC1A-B034-EE48-8ED0-9A9F596991A0}" srcOrd="2" destOrd="0" presId="urn:microsoft.com/office/officeart/2005/8/layout/cycle2"/>
    <dgm:cxn modelId="{6110A8D0-2552-AC4F-9DC7-4EEB8969DAA4}" type="presParOf" srcId="{E60B3F85-3DDD-8647-A441-B7F0DB56A89F}" destId="{D8F7EB54-F0E6-184A-9267-F4DD612D0572}" srcOrd="3" destOrd="0" presId="urn:microsoft.com/office/officeart/2005/8/layout/cycle2"/>
    <dgm:cxn modelId="{C448511B-E32F-004C-A4C8-FD198E22AF09}" type="presParOf" srcId="{D8F7EB54-F0E6-184A-9267-F4DD612D0572}" destId="{48959484-E401-3A4D-9BF7-EA043EA2EF9E}" srcOrd="0" destOrd="0" presId="urn:microsoft.com/office/officeart/2005/8/layout/cycle2"/>
    <dgm:cxn modelId="{364DA4D9-12CB-A242-B6F6-74CEEC4B0E2E}" type="presParOf" srcId="{E60B3F85-3DDD-8647-A441-B7F0DB56A89F}" destId="{B2230360-C1A3-CD4C-B734-47908BE8474A}" srcOrd="4" destOrd="0" presId="urn:microsoft.com/office/officeart/2005/8/layout/cycle2"/>
    <dgm:cxn modelId="{51717A80-FE92-0B43-96DC-1C329240BEC1}" type="presParOf" srcId="{E60B3F85-3DDD-8647-A441-B7F0DB56A89F}" destId="{78E05476-8297-AD43-A393-45787218D83B}" srcOrd="5" destOrd="0" presId="urn:microsoft.com/office/officeart/2005/8/layout/cycle2"/>
    <dgm:cxn modelId="{AEC7D45D-AB35-BE42-8E83-B12449C7075A}" type="presParOf" srcId="{78E05476-8297-AD43-A393-45787218D83B}" destId="{DE2505E1-32AD-484D-851A-CF1435D9B4A7}" srcOrd="0" destOrd="0" presId="urn:microsoft.com/office/officeart/2005/8/layout/cycle2"/>
    <dgm:cxn modelId="{0E239FE5-A4E8-4940-B8ED-26AEA203253B}" type="presParOf" srcId="{E60B3F85-3DDD-8647-A441-B7F0DB56A89F}" destId="{8391BA7E-986C-2446-A7D7-75BE6E7BD068}" srcOrd="6" destOrd="0" presId="urn:microsoft.com/office/officeart/2005/8/layout/cycle2"/>
    <dgm:cxn modelId="{6ED731D0-0EC6-874E-9324-77F4B19BBDBB}" type="presParOf" srcId="{E60B3F85-3DDD-8647-A441-B7F0DB56A89F}" destId="{AF6676CD-5FD2-9D4E-8E98-2EF3D2C166C1}" srcOrd="7" destOrd="0" presId="urn:microsoft.com/office/officeart/2005/8/layout/cycle2"/>
    <dgm:cxn modelId="{B1FAA907-3D1A-094F-B0F6-C6430004EA04}" type="presParOf" srcId="{AF6676CD-5FD2-9D4E-8E98-2EF3D2C166C1}" destId="{15B83146-B0A3-D74A-AE03-AC65C115CA2D}" srcOrd="0" destOrd="0" presId="urn:microsoft.com/office/officeart/2005/8/layout/cycle2"/>
    <dgm:cxn modelId="{E2B1E89C-1D0B-9246-9BBE-D3FD90C06A5C}" type="presParOf" srcId="{E60B3F85-3DDD-8647-A441-B7F0DB56A89F}" destId="{90E0E265-65A9-194B-9EA4-6574CDDF6A76}" srcOrd="8" destOrd="0" presId="urn:microsoft.com/office/officeart/2005/8/layout/cycle2"/>
    <dgm:cxn modelId="{B997FF4D-5253-3840-9E8C-22FA4433C911}" type="presParOf" srcId="{E60B3F85-3DDD-8647-A441-B7F0DB56A89F}" destId="{1175F333-14D7-F746-B202-BBA9AF4B13A5}" srcOrd="9" destOrd="0" presId="urn:microsoft.com/office/officeart/2005/8/layout/cycle2"/>
    <dgm:cxn modelId="{207C7F8E-5CBD-ED42-8260-0598F17275E7}" type="presParOf" srcId="{1175F333-14D7-F746-B202-BBA9AF4B13A5}" destId="{C52DEEAA-3D18-124F-BD4E-036D4C4123E6}" srcOrd="0" destOrd="0" presId="urn:microsoft.com/office/officeart/2005/8/layout/cycle2"/>
    <dgm:cxn modelId="{6F4091BA-F705-3649-80BA-A0A493248F2A}" type="presParOf" srcId="{E60B3F85-3DDD-8647-A441-B7F0DB56A89F}" destId="{9C3DDBDC-1954-0A40-9577-B1AB0490F9B3}" srcOrd="10" destOrd="0" presId="urn:microsoft.com/office/officeart/2005/8/layout/cycle2"/>
    <dgm:cxn modelId="{224346D5-50D2-4845-8B85-4C351CB92915}" type="presParOf" srcId="{E60B3F85-3DDD-8647-A441-B7F0DB56A89F}" destId="{49FBC1D0-B31B-984E-B658-86C7CD3D7553}" srcOrd="11" destOrd="0" presId="urn:microsoft.com/office/officeart/2005/8/layout/cycle2"/>
    <dgm:cxn modelId="{085B99AB-C30D-5B4B-A0A8-60FD156D573D}" type="presParOf" srcId="{49FBC1D0-B31B-984E-B658-86C7CD3D7553}" destId="{0DD1E3AF-4731-1A44-92E5-B969B1FEEB11}"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3922B03-EB79-734A-B311-532FD9096955}" type="doc">
      <dgm:prSet loTypeId="urn:microsoft.com/office/officeart/2005/8/layout/pyramid1" loCatId="pyramid" qsTypeId="urn:microsoft.com/office/officeart/2005/8/quickstyle/simple1" qsCatId="simple" csTypeId="urn:microsoft.com/office/officeart/2005/8/colors/accent1_2" csCatId="accent1" phldr="1"/>
      <dgm:spPr/>
    </dgm:pt>
    <dgm:pt modelId="{8B10C16F-2EF3-9A4F-9A0F-A7A622C1A0EC}">
      <dgm:prSet phldrT="[Text]" custT="1"/>
      <dgm:spPr>
        <a:solidFill>
          <a:schemeClr val="tx2">
            <a:lumMod val="75000"/>
            <a:lumOff val="25000"/>
          </a:schemeClr>
        </a:solidFill>
      </dgm:spPr>
      <dgm:t>
        <a:bodyPr/>
        <a:lstStyle/>
        <a:p>
          <a:r>
            <a:rPr lang="en-GB" sz="1600" b="1" dirty="0">
              <a:solidFill>
                <a:schemeClr val="bg1"/>
              </a:solidFill>
            </a:rPr>
            <a:t>Continuous Defect Pred. for Hypo. Form.</a:t>
          </a:r>
        </a:p>
      </dgm:t>
    </dgm:pt>
    <dgm:pt modelId="{35E4D1EE-E8DA-0144-A66E-30A2ED1B83BD}" type="parTrans" cxnId="{5DA8E0FB-CB29-D64F-97D6-4C0BE746E7FB}">
      <dgm:prSet/>
      <dgm:spPr/>
      <dgm:t>
        <a:bodyPr/>
        <a:lstStyle/>
        <a:p>
          <a:endParaRPr lang="en-GB" sz="1050" b="1">
            <a:solidFill>
              <a:schemeClr val="bg1"/>
            </a:solidFill>
          </a:endParaRPr>
        </a:p>
      </dgm:t>
    </dgm:pt>
    <dgm:pt modelId="{47AC973D-CF54-224E-83A0-AE0C36299B8D}" type="sibTrans" cxnId="{5DA8E0FB-CB29-D64F-97D6-4C0BE746E7FB}">
      <dgm:prSet/>
      <dgm:spPr/>
      <dgm:t>
        <a:bodyPr/>
        <a:lstStyle/>
        <a:p>
          <a:endParaRPr lang="en-GB" sz="1050" b="1">
            <a:solidFill>
              <a:schemeClr val="bg1"/>
            </a:solidFill>
          </a:endParaRPr>
        </a:p>
      </dgm:t>
    </dgm:pt>
    <dgm:pt modelId="{7C1FE656-3BE1-3544-93A3-66107E2E8B72}">
      <dgm:prSet phldrT="[Text]" custT="1"/>
      <dgm:spPr/>
      <dgm:t>
        <a:bodyPr/>
        <a:lstStyle/>
        <a:p>
          <a:r>
            <a:rPr lang="en-GB" sz="1600" b="1" dirty="0">
              <a:solidFill>
                <a:schemeClr val="bg1"/>
              </a:solidFill>
            </a:rPr>
            <a:t>Highly Observable Infrastructures &amp; µS</a:t>
          </a:r>
        </a:p>
      </dgm:t>
    </dgm:pt>
    <dgm:pt modelId="{A4C43C5E-292D-0545-A4D8-9CEA884D4CCF}" type="parTrans" cxnId="{57A768A2-DB45-C84F-9CA4-DEE7AAA66B15}">
      <dgm:prSet/>
      <dgm:spPr/>
      <dgm:t>
        <a:bodyPr/>
        <a:lstStyle/>
        <a:p>
          <a:endParaRPr lang="en-GB" sz="1050" b="1">
            <a:solidFill>
              <a:schemeClr val="bg1"/>
            </a:solidFill>
          </a:endParaRPr>
        </a:p>
      </dgm:t>
    </dgm:pt>
    <dgm:pt modelId="{DFE33842-E850-E44E-96FF-B5E46F833412}" type="sibTrans" cxnId="{57A768A2-DB45-C84F-9CA4-DEE7AAA66B15}">
      <dgm:prSet/>
      <dgm:spPr/>
      <dgm:t>
        <a:bodyPr/>
        <a:lstStyle/>
        <a:p>
          <a:endParaRPr lang="en-GB" sz="1050" b="1">
            <a:solidFill>
              <a:schemeClr val="bg1"/>
            </a:solidFill>
          </a:endParaRPr>
        </a:p>
      </dgm:t>
    </dgm:pt>
    <dgm:pt modelId="{EC4B7EC9-22EF-2E48-8BC4-C1919EB7E211}">
      <dgm:prSet phldrT="[Text]" custT="1"/>
      <dgm:spPr>
        <a:solidFill>
          <a:schemeClr val="tx2">
            <a:lumMod val="50000"/>
            <a:lumOff val="50000"/>
          </a:schemeClr>
        </a:solidFill>
      </dgm:spPr>
      <dgm:t>
        <a:bodyPr/>
        <a:lstStyle/>
        <a:p>
          <a:r>
            <a:rPr lang="en-GB" sz="1600" b="1" dirty="0">
              <a:solidFill>
                <a:schemeClr val="bg1"/>
              </a:solidFill>
            </a:rPr>
            <a:t>Chaos Engineering Experimentation</a:t>
          </a:r>
        </a:p>
      </dgm:t>
    </dgm:pt>
    <dgm:pt modelId="{D7682D26-FC3B-3243-9070-08B37F10A401}" type="parTrans" cxnId="{17591D57-114C-EB41-A473-C3EF4625FBAA}">
      <dgm:prSet/>
      <dgm:spPr/>
      <dgm:t>
        <a:bodyPr/>
        <a:lstStyle/>
        <a:p>
          <a:endParaRPr lang="en-GB" sz="1050" b="1">
            <a:solidFill>
              <a:schemeClr val="bg1"/>
            </a:solidFill>
          </a:endParaRPr>
        </a:p>
      </dgm:t>
    </dgm:pt>
    <dgm:pt modelId="{3601AEB3-C0F6-C246-B8EA-5FA75D264559}" type="sibTrans" cxnId="{17591D57-114C-EB41-A473-C3EF4625FBAA}">
      <dgm:prSet/>
      <dgm:spPr/>
      <dgm:t>
        <a:bodyPr/>
        <a:lstStyle/>
        <a:p>
          <a:endParaRPr lang="en-GB" sz="1050" b="1">
            <a:solidFill>
              <a:schemeClr val="bg1"/>
            </a:solidFill>
          </a:endParaRPr>
        </a:p>
      </dgm:t>
    </dgm:pt>
    <dgm:pt modelId="{8DB05AB4-78D2-974B-BA73-AB24C11B2E67}">
      <dgm:prSet phldrT="[Text]" custT="1"/>
      <dgm:spPr>
        <a:solidFill>
          <a:schemeClr val="tx2">
            <a:lumMod val="25000"/>
            <a:lumOff val="75000"/>
          </a:schemeClr>
        </a:solidFill>
      </dgm:spPr>
      <dgm:t>
        <a:bodyPr/>
        <a:lstStyle/>
        <a:p>
          <a:r>
            <a:rPr lang="en-GB" sz="1600" b="1" dirty="0">
              <a:solidFill>
                <a:srgbClr val="FF0000"/>
              </a:solidFill>
            </a:rPr>
            <a:t>Compare Hypo. with Exp.</a:t>
          </a:r>
        </a:p>
      </dgm:t>
    </dgm:pt>
    <dgm:pt modelId="{FF54ED56-A375-7649-B307-47F340432C02}" type="parTrans" cxnId="{FD403CBF-3F5A-2548-A83F-F07D1594F4CA}">
      <dgm:prSet/>
      <dgm:spPr/>
      <dgm:t>
        <a:bodyPr/>
        <a:lstStyle/>
        <a:p>
          <a:endParaRPr lang="en-GB" sz="1050" b="1">
            <a:solidFill>
              <a:schemeClr val="bg1"/>
            </a:solidFill>
          </a:endParaRPr>
        </a:p>
      </dgm:t>
    </dgm:pt>
    <dgm:pt modelId="{190AE23F-E64A-B54A-90E5-FA1750FC7960}" type="sibTrans" cxnId="{FD403CBF-3F5A-2548-A83F-F07D1594F4CA}">
      <dgm:prSet/>
      <dgm:spPr/>
      <dgm:t>
        <a:bodyPr/>
        <a:lstStyle/>
        <a:p>
          <a:endParaRPr lang="en-GB" sz="1050" b="1">
            <a:solidFill>
              <a:schemeClr val="bg1"/>
            </a:solidFill>
          </a:endParaRPr>
        </a:p>
      </dgm:t>
    </dgm:pt>
    <dgm:pt modelId="{E946E3DF-7050-8344-99A9-3F909C42A38C}">
      <dgm:prSet custT="1"/>
      <dgm:spPr>
        <a:solidFill>
          <a:schemeClr val="accent3">
            <a:lumMod val="40000"/>
            <a:lumOff val="60000"/>
          </a:schemeClr>
        </a:solidFill>
      </dgm:spPr>
      <dgm:t>
        <a:bodyPr/>
        <a:lstStyle/>
        <a:p>
          <a:r>
            <a:rPr lang="en-GB" sz="1600" b="1" dirty="0">
              <a:solidFill>
                <a:schemeClr val="bg1"/>
              </a:solidFill>
            </a:rPr>
            <a:t>Evaluate &amp; Explain</a:t>
          </a:r>
        </a:p>
      </dgm:t>
    </dgm:pt>
    <dgm:pt modelId="{9C0A18F2-F66F-5A41-AC27-2D3AF0B86D79}" type="parTrans" cxnId="{7E46D577-F9AD-844B-BBC2-DC079A9A1C0A}">
      <dgm:prSet/>
      <dgm:spPr/>
      <dgm:t>
        <a:bodyPr/>
        <a:lstStyle/>
        <a:p>
          <a:endParaRPr lang="en-GB" sz="1050" b="1">
            <a:solidFill>
              <a:schemeClr val="bg1"/>
            </a:solidFill>
          </a:endParaRPr>
        </a:p>
      </dgm:t>
    </dgm:pt>
    <dgm:pt modelId="{BCD30868-5DB2-A340-A652-29BCB6F854F0}" type="sibTrans" cxnId="{7E46D577-F9AD-844B-BBC2-DC079A9A1C0A}">
      <dgm:prSet/>
      <dgm:spPr/>
      <dgm:t>
        <a:bodyPr/>
        <a:lstStyle/>
        <a:p>
          <a:endParaRPr lang="en-GB" sz="1050" b="1">
            <a:solidFill>
              <a:schemeClr val="bg1"/>
            </a:solidFill>
          </a:endParaRPr>
        </a:p>
      </dgm:t>
    </dgm:pt>
    <dgm:pt modelId="{215CA3BC-EACA-384F-A4C2-EBFA8BDB4003}">
      <dgm:prSet custT="1"/>
      <dgm:spPr>
        <a:solidFill>
          <a:schemeClr val="accent3">
            <a:lumMod val="60000"/>
            <a:lumOff val="40000"/>
          </a:schemeClr>
        </a:solidFill>
      </dgm:spPr>
      <dgm:t>
        <a:bodyPr/>
        <a:lstStyle/>
        <a:p>
          <a:endParaRPr lang="en-GB" sz="1600" b="1" dirty="0">
            <a:solidFill>
              <a:schemeClr val="bg1"/>
            </a:solidFill>
          </a:endParaRPr>
        </a:p>
        <a:p>
          <a:r>
            <a:rPr lang="en-GB" sz="1600" b="1" dirty="0">
              <a:solidFill>
                <a:schemeClr val="bg1"/>
              </a:solidFill>
            </a:rPr>
            <a:t>Repeat!</a:t>
          </a:r>
        </a:p>
      </dgm:t>
    </dgm:pt>
    <dgm:pt modelId="{216C8798-B627-5A4B-849D-E7CFB70A381A}" type="parTrans" cxnId="{7785E3E7-3D81-D44E-A893-AF60C695C6C3}">
      <dgm:prSet/>
      <dgm:spPr/>
      <dgm:t>
        <a:bodyPr/>
        <a:lstStyle/>
        <a:p>
          <a:endParaRPr lang="en-GB" sz="1050" b="1">
            <a:solidFill>
              <a:schemeClr val="bg1"/>
            </a:solidFill>
          </a:endParaRPr>
        </a:p>
      </dgm:t>
    </dgm:pt>
    <dgm:pt modelId="{08A96F13-ACAC-8345-993A-46C04CAD8E6C}" type="sibTrans" cxnId="{7785E3E7-3D81-D44E-A893-AF60C695C6C3}">
      <dgm:prSet/>
      <dgm:spPr/>
      <dgm:t>
        <a:bodyPr/>
        <a:lstStyle/>
        <a:p>
          <a:endParaRPr lang="en-GB" sz="1050" b="1">
            <a:solidFill>
              <a:schemeClr val="bg1"/>
            </a:solidFill>
          </a:endParaRPr>
        </a:p>
      </dgm:t>
    </dgm:pt>
    <dgm:pt modelId="{009E3F2E-75A1-D943-9BE9-1E9901311D0F}" type="pres">
      <dgm:prSet presAssocID="{23922B03-EB79-734A-B311-532FD9096955}" presName="Name0" presStyleCnt="0">
        <dgm:presLayoutVars>
          <dgm:dir/>
          <dgm:animLvl val="lvl"/>
          <dgm:resizeHandles val="exact"/>
        </dgm:presLayoutVars>
      </dgm:prSet>
      <dgm:spPr/>
    </dgm:pt>
    <dgm:pt modelId="{E997A799-40DB-3A4D-9D43-F39ABCC3F56B}" type="pres">
      <dgm:prSet presAssocID="{215CA3BC-EACA-384F-A4C2-EBFA8BDB4003}" presName="Name8" presStyleCnt="0"/>
      <dgm:spPr/>
    </dgm:pt>
    <dgm:pt modelId="{45A85806-526E-E54C-B4A8-237EB4A7306D}" type="pres">
      <dgm:prSet presAssocID="{215CA3BC-EACA-384F-A4C2-EBFA8BDB4003}" presName="level" presStyleLbl="node1" presStyleIdx="0" presStyleCnt="6">
        <dgm:presLayoutVars>
          <dgm:chMax val="1"/>
          <dgm:bulletEnabled val="1"/>
        </dgm:presLayoutVars>
      </dgm:prSet>
      <dgm:spPr/>
    </dgm:pt>
    <dgm:pt modelId="{5FE85AC8-9368-3F45-959D-81E39CE92D3D}" type="pres">
      <dgm:prSet presAssocID="{215CA3BC-EACA-384F-A4C2-EBFA8BDB4003}" presName="levelTx" presStyleLbl="revTx" presStyleIdx="0" presStyleCnt="0">
        <dgm:presLayoutVars>
          <dgm:chMax val="1"/>
          <dgm:bulletEnabled val="1"/>
        </dgm:presLayoutVars>
      </dgm:prSet>
      <dgm:spPr/>
    </dgm:pt>
    <dgm:pt modelId="{7CE56F11-5593-E04D-B7EC-E38075A7B0D1}" type="pres">
      <dgm:prSet presAssocID="{E946E3DF-7050-8344-99A9-3F909C42A38C}" presName="Name8" presStyleCnt="0"/>
      <dgm:spPr/>
    </dgm:pt>
    <dgm:pt modelId="{B397A746-F799-EA4E-BED4-A4929C0327A3}" type="pres">
      <dgm:prSet presAssocID="{E946E3DF-7050-8344-99A9-3F909C42A38C}" presName="level" presStyleLbl="node1" presStyleIdx="1" presStyleCnt="6">
        <dgm:presLayoutVars>
          <dgm:chMax val="1"/>
          <dgm:bulletEnabled val="1"/>
        </dgm:presLayoutVars>
      </dgm:prSet>
      <dgm:spPr/>
    </dgm:pt>
    <dgm:pt modelId="{CFA0ED31-9B2F-6540-87E9-EC9FCCDD306C}" type="pres">
      <dgm:prSet presAssocID="{E946E3DF-7050-8344-99A9-3F909C42A38C}" presName="levelTx" presStyleLbl="revTx" presStyleIdx="0" presStyleCnt="0">
        <dgm:presLayoutVars>
          <dgm:chMax val="1"/>
          <dgm:bulletEnabled val="1"/>
        </dgm:presLayoutVars>
      </dgm:prSet>
      <dgm:spPr/>
    </dgm:pt>
    <dgm:pt modelId="{624DD4DE-A736-854F-A6A9-C0B25380D732}" type="pres">
      <dgm:prSet presAssocID="{8DB05AB4-78D2-974B-BA73-AB24C11B2E67}" presName="Name8" presStyleCnt="0"/>
      <dgm:spPr/>
    </dgm:pt>
    <dgm:pt modelId="{25A100B7-93C5-794F-B7CB-3FB6CC762A08}" type="pres">
      <dgm:prSet presAssocID="{8DB05AB4-78D2-974B-BA73-AB24C11B2E67}" presName="level" presStyleLbl="node1" presStyleIdx="2" presStyleCnt="6">
        <dgm:presLayoutVars>
          <dgm:chMax val="1"/>
          <dgm:bulletEnabled val="1"/>
        </dgm:presLayoutVars>
      </dgm:prSet>
      <dgm:spPr/>
    </dgm:pt>
    <dgm:pt modelId="{E86BD1E1-D3A7-D944-BF0B-A3270BB6D28B}" type="pres">
      <dgm:prSet presAssocID="{8DB05AB4-78D2-974B-BA73-AB24C11B2E67}" presName="levelTx" presStyleLbl="revTx" presStyleIdx="0" presStyleCnt="0">
        <dgm:presLayoutVars>
          <dgm:chMax val="1"/>
          <dgm:bulletEnabled val="1"/>
        </dgm:presLayoutVars>
      </dgm:prSet>
      <dgm:spPr/>
    </dgm:pt>
    <dgm:pt modelId="{2102C6E6-213B-9E48-AE25-1637DF4F77B6}" type="pres">
      <dgm:prSet presAssocID="{EC4B7EC9-22EF-2E48-8BC4-C1919EB7E211}" presName="Name8" presStyleCnt="0"/>
      <dgm:spPr/>
    </dgm:pt>
    <dgm:pt modelId="{5A750CF8-B6E3-1F49-9E4C-6081DA32713F}" type="pres">
      <dgm:prSet presAssocID="{EC4B7EC9-22EF-2E48-8BC4-C1919EB7E211}" presName="level" presStyleLbl="node1" presStyleIdx="3" presStyleCnt="6">
        <dgm:presLayoutVars>
          <dgm:chMax val="1"/>
          <dgm:bulletEnabled val="1"/>
        </dgm:presLayoutVars>
      </dgm:prSet>
      <dgm:spPr/>
    </dgm:pt>
    <dgm:pt modelId="{1C8D3A0F-0979-0540-A883-1ACB210A478E}" type="pres">
      <dgm:prSet presAssocID="{EC4B7EC9-22EF-2E48-8BC4-C1919EB7E211}" presName="levelTx" presStyleLbl="revTx" presStyleIdx="0" presStyleCnt="0">
        <dgm:presLayoutVars>
          <dgm:chMax val="1"/>
          <dgm:bulletEnabled val="1"/>
        </dgm:presLayoutVars>
      </dgm:prSet>
      <dgm:spPr/>
    </dgm:pt>
    <dgm:pt modelId="{CCDB5806-F945-FF42-8500-5B03493C6D9A}" type="pres">
      <dgm:prSet presAssocID="{8B10C16F-2EF3-9A4F-9A0F-A7A622C1A0EC}" presName="Name8" presStyleCnt="0"/>
      <dgm:spPr/>
    </dgm:pt>
    <dgm:pt modelId="{E9C6382F-B536-7946-8008-9D187B72AC9D}" type="pres">
      <dgm:prSet presAssocID="{8B10C16F-2EF3-9A4F-9A0F-A7A622C1A0EC}" presName="level" presStyleLbl="node1" presStyleIdx="4" presStyleCnt="6">
        <dgm:presLayoutVars>
          <dgm:chMax val="1"/>
          <dgm:bulletEnabled val="1"/>
        </dgm:presLayoutVars>
      </dgm:prSet>
      <dgm:spPr/>
    </dgm:pt>
    <dgm:pt modelId="{6904F153-4410-ED4A-A5E8-52ECDC8287DB}" type="pres">
      <dgm:prSet presAssocID="{8B10C16F-2EF3-9A4F-9A0F-A7A622C1A0EC}" presName="levelTx" presStyleLbl="revTx" presStyleIdx="0" presStyleCnt="0">
        <dgm:presLayoutVars>
          <dgm:chMax val="1"/>
          <dgm:bulletEnabled val="1"/>
        </dgm:presLayoutVars>
      </dgm:prSet>
      <dgm:spPr/>
    </dgm:pt>
    <dgm:pt modelId="{A5BEB016-E44D-F844-82EE-40FE5DE3903C}" type="pres">
      <dgm:prSet presAssocID="{7C1FE656-3BE1-3544-93A3-66107E2E8B72}" presName="Name8" presStyleCnt="0"/>
      <dgm:spPr/>
    </dgm:pt>
    <dgm:pt modelId="{7409F0A0-7B10-7A48-9975-AE4A35E51D56}" type="pres">
      <dgm:prSet presAssocID="{7C1FE656-3BE1-3544-93A3-66107E2E8B72}" presName="level" presStyleLbl="node1" presStyleIdx="5" presStyleCnt="6">
        <dgm:presLayoutVars>
          <dgm:chMax val="1"/>
          <dgm:bulletEnabled val="1"/>
        </dgm:presLayoutVars>
      </dgm:prSet>
      <dgm:spPr/>
    </dgm:pt>
    <dgm:pt modelId="{F705CE36-367B-6A4D-BBEF-BA6132307978}" type="pres">
      <dgm:prSet presAssocID="{7C1FE656-3BE1-3544-93A3-66107E2E8B72}" presName="levelTx" presStyleLbl="revTx" presStyleIdx="0" presStyleCnt="0">
        <dgm:presLayoutVars>
          <dgm:chMax val="1"/>
          <dgm:bulletEnabled val="1"/>
        </dgm:presLayoutVars>
      </dgm:prSet>
      <dgm:spPr/>
    </dgm:pt>
  </dgm:ptLst>
  <dgm:cxnLst>
    <dgm:cxn modelId="{EC778011-C166-1A4D-B7B0-11479D7D2BB5}" type="presOf" srcId="{E946E3DF-7050-8344-99A9-3F909C42A38C}" destId="{B397A746-F799-EA4E-BED4-A4929C0327A3}" srcOrd="0" destOrd="0" presId="urn:microsoft.com/office/officeart/2005/8/layout/pyramid1"/>
    <dgm:cxn modelId="{99128137-E6F3-B043-9EEB-F2B1DEFB9790}" type="presOf" srcId="{7C1FE656-3BE1-3544-93A3-66107E2E8B72}" destId="{F705CE36-367B-6A4D-BBEF-BA6132307978}" srcOrd="1" destOrd="0" presId="urn:microsoft.com/office/officeart/2005/8/layout/pyramid1"/>
    <dgm:cxn modelId="{2DFB3C38-4B53-5B4E-BF92-AE126916E37F}" type="presOf" srcId="{8DB05AB4-78D2-974B-BA73-AB24C11B2E67}" destId="{25A100B7-93C5-794F-B7CB-3FB6CC762A08}" srcOrd="0" destOrd="0" presId="urn:microsoft.com/office/officeart/2005/8/layout/pyramid1"/>
    <dgm:cxn modelId="{16872455-115E-8540-A600-C4378D5DBA1E}" type="presOf" srcId="{EC4B7EC9-22EF-2E48-8BC4-C1919EB7E211}" destId="{5A750CF8-B6E3-1F49-9E4C-6081DA32713F}" srcOrd="0" destOrd="0" presId="urn:microsoft.com/office/officeart/2005/8/layout/pyramid1"/>
    <dgm:cxn modelId="{1FF4FD56-778D-2B44-B32E-7E488C113574}" type="presOf" srcId="{215CA3BC-EACA-384F-A4C2-EBFA8BDB4003}" destId="{45A85806-526E-E54C-B4A8-237EB4A7306D}" srcOrd="0" destOrd="0" presId="urn:microsoft.com/office/officeart/2005/8/layout/pyramid1"/>
    <dgm:cxn modelId="{17591D57-114C-EB41-A473-C3EF4625FBAA}" srcId="{23922B03-EB79-734A-B311-532FD9096955}" destId="{EC4B7EC9-22EF-2E48-8BC4-C1919EB7E211}" srcOrd="3" destOrd="0" parTransId="{D7682D26-FC3B-3243-9070-08B37F10A401}" sibTransId="{3601AEB3-C0F6-C246-B8EA-5FA75D264559}"/>
    <dgm:cxn modelId="{5118C665-E4DA-514E-9CF5-24A52BA32998}" type="presOf" srcId="{7C1FE656-3BE1-3544-93A3-66107E2E8B72}" destId="{7409F0A0-7B10-7A48-9975-AE4A35E51D56}" srcOrd="0" destOrd="0" presId="urn:microsoft.com/office/officeart/2005/8/layout/pyramid1"/>
    <dgm:cxn modelId="{6BA4FF6A-FD71-2A4E-B919-0711FEADBD33}" type="presOf" srcId="{EC4B7EC9-22EF-2E48-8BC4-C1919EB7E211}" destId="{1C8D3A0F-0979-0540-A883-1ACB210A478E}" srcOrd="1" destOrd="0" presId="urn:microsoft.com/office/officeart/2005/8/layout/pyramid1"/>
    <dgm:cxn modelId="{7E46D577-F9AD-844B-BBC2-DC079A9A1C0A}" srcId="{23922B03-EB79-734A-B311-532FD9096955}" destId="{E946E3DF-7050-8344-99A9-3F909C42A38C}" srcOrd="1" destOrd="0" parTransId="{9C0A18F2-F66F-5A41-AC27-2D3AF0B86D79}" sibTransId="{BCD30868-5DB2-A340-A652-29BCB6F854F0}"/>
    <dgm:cxn modelId="{95E43288-CCB8-9A4C-AAC0-2914E5F7BCE2}" type="presOf" srcId="{8B10C16F-2EF3-9A4F-9A0F-A7A622C1A0EC}" destId="{6904F153-4410-ED4A-A5E8-52ECDC8287DB}" srcOrd="1" destOrd="0" presId="urn:microsoft.com/office/officeart/2005/8/layout/pyramid1"/>
    <dgm:cxn modelId="{8D052D9C-3589-7742-885F-F133077A0126}" type="presOf" srcId="{8B10C16F-2EF3-9A4F-9A0F-A7A622C1A0EC}" destId="{E9C6382F-B536-7946-8008-9D187B72AC9D}" srcOrd="0" destOrd="0" presId="urn:microsoft.com/office/officeart/2005/8/layout/pyramid1"/>
    <dgm:cxn modelId="{57A768A2-DB45-C84F-9CA4-DEE7AAA66B15}" srcId="{23922B03-EB79-734A-B311-532FD9096955}" destId="{7C1FE656-3BE1-3544-93A3-66107E2E8B72}" srcOrd="5" destOrd="0" parTransId="{A4C43C5E-292D-0545-A4D8-9CEA884D4CCF}" sibTransId="{DFE33842-E850-E44E-96FF-B5E46F833412}"/>
    <dgm:cxn modelId="{FD403CBF-3F5A-2548-A83F-F07D1594F4CA}" srcId="{23922B03-EB79-734A-B311-532FD9096955}" destId="{8DB05AB4-78D2-974B-BA73-AB24C11B2E67}" srcOrd="2" destOrd="0" parTransId="{FF54ED56-A375-7649-B307-47F340432C02}" sibTransId="{190AE23F-E64A-B54A-90E5-FA1750FC7960}"/>
    <dgm:cxn modelId="{9D9C4ECF-0DB9-5F4C-B97A-64301F6468F1}" type="presOf" srcId="{215CA3BC-EACA-384F-A4C2-EBFA8BDB4003}" destId="{5FE85AC8-9368-3F45-959D-81E39CE92D3D}" srcOrd="1" destOrd="0" presId="urn:microsoft.com/office/officeart/2005/8/layout/pyramid1"/>
    <dgm:cxn modelId="{7785E3E7-3D81-D44E-A893-AF60C695C6C3}" srcId="{23922B03-EB79-734A-B311-532FD9096955}" destId="{215CA3BC-EACA-384F-A4C2-EBFA8BDB4003}" srcOrd="0" destOrd="0" parTransId="{216C8798-B627-5A4B-849D-E7CFB70A381A}" sibTransId="{08A96F13-ACAC-8345-993A-46C04CAD8E6C}"/>
    <dgm:cxn modelId="{2D355EEF-D079-4C41-9F93-4C345E020E44}" type="presOf" srcId="{E946E3DF-7050-8344-99A9-3F909C42A38C}" destId="{CFA0ED31-9B2F-6540-87E9-EC9FCCDD306C}" srcOrd="1" destOrd="0" presId="urn:microsoft.com/office/officeart/2005/8/layout/pyramid1"/>
    <dgm:cxn modelId="{D783B1F2-F16B-5643-B428-77AA6F088B12}" type="presOf" srcId="{23922B03-EB79-734A-B311-532FD9096955}" destId="{009E3F2E-75A1-D943-9BE9-1E9901311D0F}" srcOrd="0" destOrd="0" presId="urn:microsoft.com/office/officeart/2005/8/layout/pyramid1"/>
    <dgm:cxn modelId="{748054F5-769B-0346-B851-EB5C5FB12890}" type="presOf" srcId="{8DB05AB4-78D2-974B-BA73-AB24C11B2E67}" destId="{E86BD1E1-D3A7-D944-BF0B-A3270BB6D28B}" srcOrd="1" destOrd="0" presId="urn:microsoft.com/office/officeart/2005/8/layout/pyramid1"/>
    <dgm:cxn modelId="{5DA8E0FB-CB29-D64F-97D6-4C0BE746E7FB}" srcId="{23922B03-EB79-734A-B311-532FD9096955}" destId="{8B10C16F-2EF3-9A4F-9A0F-A7A622C1A0EC}" srcOrd="4" destOrd="0" parTransId="{35E4D1EE-E8DA-0144-A66E-30A2ED1B83BD}" sibTransId="{47AC973D-CF54-224E-83A0-AE0C36299B8D}"/>
    <dgm:cxn modelId="{6738F0DE-3023-2D49-87CD-BDC8C76B450F}" type="presParOf" srcId="{009E3F2E-75A1-D943-9BE9-1E9901311D0F}" destId="{E997A799-40DB-3A4D-9D43-F39ABCC3F56B}" srcOrd="0" destOrd="0" presId="urn:microsoft.com/office/officeart/2005/8/layout/pyramid1"/>
    <dgm:cxn modelId="{A247037E-3BD9-F441-B196-7F7809E47F61}" type="presParOf" srcId="{E997A799-40DB-3A4D-9D43-F39ABCC3F56B}" destId="{45A85806-526E-E54C-B4A8-237EB4A7306D}" srcOrd="0" destOrd="0" presId="urn:microsoft.com/office/officeart/2005/8/layout/pyramid1"/>
    <dgm:cxn modelId="{5F4288F8-C71D-B047-81EC-D6D22E56307A}" type="presParOf" srcId="{E997A799-40DB-3A4D-9D43-F39ABCC3F56B}" destId="{5FE85AC8-9368-3F45-959D-81E39CE92D3D}" srcOrd="1" destOrd="0" presId="urn:microsoft.com/office/officeart/2005/8/layout/pyramid1"/>
    <dgm:cxn modelId="{7AC4B243-7C87-5C47-8696-7E3D61A171CB}" type="presParOf" srcId="{009E3F2E-75A1-D943-9BE9-1E9901311D0F}" destId="{7CE56F11-5593-E04D-B7EC-E38075A7B0D1}" srcOrd="1" destOrd="0" presId="urn:microsoft.com/office/officeart/2005/8/layout/pyramid1"/>
    <dgm:cxn modelId="{EC1084A1-6E28-FF45-AB19-6511631E0EDA}" type="presParOf" srcId="{7CE56F11-5593-E04D-B7EC-E38075A7B0D1}" destId="{B397A746-F799-EA4E-BED4-A4929C0327A3}" srcOrd="0" destOrd="0" presId="urn:microsoft.com/office/officeart/2005/8/layout/pyramid1"/>
    <dgm:cxn modelId="{F63330F0-BE4C-1C41-9E41-33004582B804}" type="presParOf" srcId="{7CE56F11-5593-E04D-B7EC-E38075A7B0D1}" destId="{CFA0ED31-9B2F-6540-87E9-EC9FCCDD306C}" srcOrd="1" destOrd="0" presId="urn:microsoft.com/office/officeart/2005/8/layout/pyramid1"/>
    <dgm:cxn modelId="{EB9AA483-658E-FD48-9070-AF19429E3BA6}" type="presParOf" srcId="{009E3F2E-75A1-D943-9BE9-1E9901311D0F}" destId="{624DD4DE-A736-854F-A6A9-C0B25380D732}" srcOrd="2" destOrd="0" presId="urn:microsoft.com/office/officeart/2005/8/layout/pyramid1"/>
    <dgm:cxn modelId="{FAA973EF-73E9-5E44-A543-63A0F6C5EE62}" type="presParOf" srcId="{624DD4DE-A736-854F-A6A9-C0B25380D732}" destId="{25A100B7-93C5-794F-B7CB-3FB6CC762A08}" srcOrd="0" destOrd="0" presId="urn:microsoft.com/office/officeart/2005/8/layout/pyramid1"/>
    <dgm:cxn modelId="{FC23B71F-09D9-6148-9885-4049D5D8C8B0}" type="presParOf" srcId="{624DD4DE-A736-854F-A6A9-C0B25380D732}" destId="{E86BD1E1-D3A7-D944-BF0B-A3270BB6D28B}" srcOrd="1" destOrd="0" presId="urn:microsoft.com/office/officeart/2005/8/layout/pyramid1"/>
    <dgm:cxn modelId="{CC2A3C03-31FD-F247-81D7-C48AA13713BA}" type="presParOf" srcId="{009E3F2E-75A1-D943-9BE9-1E9901311D0F}" destId="{2102C6E6-213B-9E48-AE25-1637DF4F77B6}" srcOrd="3" destOrd="0" presId="urn:microsoft.com/office/officeart/2005/8/layout/pyramid1"/>
    <dgm:cxn modelId="{50E9D8F2-3FA6-A24E-8B59-D3088FC5A2F8}" type="presParOf" srcId="{2102C6E6-213B-9E48-AE25-1637DF4F77B6}" destId="{5A750CF8-B6E3-1F49-9E4C-6081DA32713F}" srcOrd="0" destOrd="0" presId="urn:microsoft.com/office/officeart/2005/8/layout/pyramid1"/>
    <dgm:cxn modelId="{B8BDE3D1-DAD1-3D44-BB22-C9ABD8692E90}" type="presParOf" srcId="{2102C6E6-213B-9E48-AE25-1637DF4F77B6}" destId="{1C8D3A0F-0979-0540-A883-1ACB210A478E}" srcOrd="1" destOrd="0" presId="urn:microsoft.com/office/officeart/2005/8/layout/pyramid1"/>
    <dgm:cxn modelId="{459EE3AA-11DC-C145-AD44-617EE8C32AC0}" type="presParOf" srcId="{009E3F2E-75A1-D943-9BE9-1E9901311D0F}" destId="{CCDB5806-F945-FF42-8500-5B03493C6D9A}" srcOrd="4" destOrd="0" presId="urn:microsoft.com/office/officeart/2005/8/layout/pyramid1"/>
    <dgm:cxn modelId="{60835744-3330-B140-95B2-8DCBFB22155E}" type="presParOf" srcId="{CCDB5806-F945-FF42-8500-5B03493C6D9A}" destId="{E9C6382F-B536-7946-8008-9D187B72AC9D}" srcOrd="0" destOrd="0" presId="urn:microsoft.com/office/officeart/2005/8/layout/pyramid1"/>
    <dgm:cxn modelId="{92574B6C-3463-B743-9305-2209C85A895E}" type="presParOf" srcId="{CCDB5806-F945-FF42-8500-5B03493C6D9A}" destId="{6904F153-4410-ED4A-A5E8-52ECDC8287DB}" srcOrd="1" destOrd="0" presId="urn:microsoft.com/office/officeart/2005/8/layout/pyramid1"/>
    <dgm:cxn modelId="{34FB222C-4E00-4143-91D8-2382F76B2788}" type="presParOf" srcId="{009E3F2E-75A1-D943-9BE9-1E9901311D0F}" destId="{A5BEB016-E44D-F844-82EE-40FE5DE3903C}" srcOrd="5" destOrd="0" presId="urn:microsoft.com/office/officeart/2005/8/layout/pyramid1"/>
    <dgm:cxn modelId="{7436DC13-E418-8F49-9072-CAF3C6999BE2}" type="presParOf" srcId="{A5BEB016-E44D-F844-82EE-40FE5DE3903C}" destId="{7409F0A0-7B10-7A48-9975-AE4A35E51D56}" srcOrd="0" destOrd="0" presId="urn:microsoft.com/office/officeart/2005/8/layout/pyramid1"/>
    <dgm:cxn modelId="{9CABD590-9A67-DE47-97CB-5304FDAB1CAE}" type="presParOf" srcId="{A5BEB016-E44D-F844-82EE-40FE5DE3903C}" destId="{F705CE36-367B-6A4D-BBEF-BA6132307978}"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3922B03-EB79-734A-B311-532FD9096955}" type="doc">
      <dgm:prSet loTypeId="urn:microsoft.com/office/officeart/2005/8/layout/pyramid1" loCatId="pyramid" qsTypeId="urn:microsoft.com/office/officeart/2005/8/quickstyle/simple1" qsCatId="simple" csTypeId="urn:microsoft.com/office/officeart/2005/8/colors/accent1_2" csCatId="accent1" phldr="1"/>
      <dgm:spPr/>
    </dgm:pt>
    <dgm:pt modelId="{8B10C16F-2EF3-9A4F-9A0F-A7A622C1A0EC}">
      <dgm:prSet phldrT="[Text]" custT="1"/>
      <dgm:spPr>
        <a:solidFill>
          <a:schemeClr val="tx2">
            <a:lumMod val="75000"/>
            <a:lumOff val="25000"/>
          </a:schemeClr>
        </a:solidFill>
      </dgm:spPr>
      <dgm:t>
        <a:bodyPr/>
        <a:lstStyle/>
        <a:p>
          <a:r>
            <a:rPr lang="en-GB" sz="1600" b="1" dirty="0">
              <a:solidFill>
                <a:schemeClr val="bg1"/>
              </a:solidFill>
            </a:rPr>
            <a:t>Continuous Defect Pred. for Hypo. Form.</a:t>
          </a:r>
        </a:p>
      </dgm:t>
    </dgm:pt>
    <dgm:pt modelId="{35E4D1EE-E8DA-0144-A66E-30A2ED1B83BD}" type="parTrans" cxnId="{5DA8E0FB-CB29-D64F-97D6-4C0BE746E7FB}">
      <dgm:prSet/>
      <dgm:spPr/>
      <dgm:t>
        <a:bodyPr/>
        <a:lstStyle/>
        <a:p>
          <a:endParaRPr lang="en-GB" sz="1050" b="1">
            <a:solidFill>
              <a:schemeClr val="bg1"/>
            </a:solidFill>
          </a:endParaRPr>
        </a:p>
      </dgm:t>
    </dgm:pt>
    <dgm:pt modelId="{47AC973D-CF54-224E-83A0-AE0C36299B8D}" type="sibTrans" cxnId="{5DA8E0FB-CB29-D64F-97D6-4C0BE746E7FB}">
      <dgm:prSet/>
      <dgm:spPr/>
      <dgm:t>
        <a:bodyPr/>
        <a:lstStyle/>
        <a:p>
          <a:endParaRPr lang="en-GB" sz="1050" b="1">
            <a:solidFill>
              <a:schemeClr val="bg1"/>
            </a:solidFill>
          </a:endParaRPr>
        </a:p>
      </dgm:t>
    </dgm:pt>
    <dgm:pt modelId="{7C1FE656-3BE1-3544-93A3-66107E2E8B72}">
      <dgm:prSet phldrT="[Text]" custT="1"/>
      <dgm:spPr/>
      <dgm:t>
        <a:bodyPr/>
        <a:lstStyle/>
        <a:p>
          <a:r>
            <a:rPr lang="en-GB" sz="1600" b="1" dirty="0">
              <a:solidFill>
                <a:schemeClr val="bg1"/>
              </a:solidFill>
            </a:rPr>
            <a:t>Highly Observable Infrastructures &amp; µS</a:t>
          </a:r>
        </a:p>
      </dgm:t>
    </dgm:pt>
    <dgm:pt modelId="{A4C43C5E-292D-0545-A4D8-9CEA884D4CCF}" type="parTrans" cxnId="{57A768A2-DB45-C84F-9CA4-DEE7AAA66B15}">
      <dgm:prSet/>
      <dgm:spPr/>
      <dgm:t>
        <a:bodyPr/>
        <a:lstStyle/>
        <a:p>
          <a:endParaRPr lang="en-GB" sz="1050" b="1">
            <a:solidFill>
              <a:schemeClr val="bg1"/>
            </a:solidFill>
          </a:endParaRPr>
        </a:p>
      </dgm:t>
    </dgm:pt>
    <dgm:pt modelId="{DFE33842-E850-E44E-96FF-B5E46F833412}" type="sibTrans" cxnId="{57A768A2-DB45-C84F-9CA4-DEE7AAA66B15}">
      <dgm:prSet/>
      <dgm:spPr/>
      <dgm:t>
        <a:bodyPr/>
        <a:lstStyle/>
        <a:p>
          <a:endParaRPr lang="en-GB" sz="1050" b="1">
            <a:solidFill>
              <a:schemeClr val="bg1"/>
            </a:solidFill>
          </a:endParaRPr>
        </a:p>
      </dgm:t>
    </dgm:pt>
    <dgm:pt modelId="{EC4B7EC9-22EF-2E48-8BC4-C1919EB7E211}">
      <dgm:prSet phldrT="[Text]" custT="1"/>
      <dgm:spPr>
        <a:solidFill>
          <a:schemeClr val="tx2">
            <a:lumMod val="50000"/>
            <a:lumOff val="50000"/>
          </a:schemeClr>
        </a:solidFill>
      </dgm:spPr>
      <dgm:t>
        <a:bodyPr/>
        <a:lstStyle/>
        <a:p>
          <a:r>
            <a:rPr lang="en-GB" sz="1600" b="1" dirty="0">
              <a:solidFill>
                <a:schemeClr val="bg1"/>
              </a:solidFill>
            </a:rPr>
            <a:t>Chaos Engineering Experimentation</a:t>
          </a:r>
        </a:p>
      </dgm:t>
    </dgm:pt>
    <dgm:pt modelId="{D7682D26-FC3B-3243-9070-08B37F10A401}" type="parTrans" cxnId="{17591D57-114C-EB41-A473-C3EF4625FBAA}">
      <dgm:prSet/>
      <dgm:spPr/>
      <dgm:t>
        <a:bodyPr/>
        <a:lstStyle/>
        <a:p>
          <a:endParaRPr lang="en-GB" sz="1050" b="1">
            <a:solidFill>
              <a:schemeClr val="bg1"/>
            </a:solidFill>
          </a:endParaRPr>
        </a:p>
      </dgm:t>
    </dgm:pt>
    <dgm:pt modelId="{3601AEB3-C0F6-C246-B8EA-5FA75D264559}" type="sibTrans" cxnId="{17591D57-114C-EB41-A473-C3EF4625FBAA}">
      <dgm:prSet/>
      <dgm:spPr/>
      <dgm:t>
        <a:bodyPr/>
        <a:lstStyle/>
        <a:p>
          <a:endParaRPr lang="en-GB" sz="1050" b="1">
            <a:solidFill>
              <a:schemeClr val="bg1"/>
            </a:solidFill>
          </a:endParaRPr>
        </a:p>
      </dgm:t>
    </dgm:pt>
    <dgm:pt modelId="{8DB05AB4-78D2-974B-BA73-AB24C11B2E67}">
      <dgm:prSet phldrT="[Text]" custT="1"/>
      <dgm:spPr>
        <a:solidFill>
          <a:schemeClr val="tx2">
            <a:lumMod val="25000"/>
            <a:lumOff val="75000"/>
          </a:schemeClr>
        </a:solidFill>
      </dgm:spPr>
      <dgm:t>
        <a:bodyPr/>
        <a:lstStyle/>
        <a:p>
          <a:r>
            <a:rPr lang="en-GB" sz="1600" b="1" dirty="0">
              <a:solidFill>
                <a:srgbClr val="FF0000"/>
              </a:solidFill>
            </a:rPr>
            <a:t>Compare Hypo. with Exp.</a:t>
          </a:r>
        </a:p>
      </dgm:t>
    </dgm:pt>
    <dgm:pt modelId="{FF54ED56-A375-7649-B307-47F340432C02}" type="parTrans" cxnId="{FD403CBF-3F5A-2548-A83F-F07D1594F4CA}">
      <dgm:prSet/>
      <dgm:spPr/>
      <dgm:t>
        <a:bodyPr/>
        <a:lstStyle/>
        <a:p>
          <a:endParaRPr lang="en-GB" sz="1050" b="1">
            <a:solidFill>
              <a:schemeClr val="bg1"/>
            </a:solidFill>
          </a:endParaRPr>
        </a:p>
      </dgm:t>
    </dgm:pt>
    <dgm:pt modelId="{190AE23F-E64A-B54A-90E5-FA1750FC7960}" type="sibTrans" cxnId="{FD403CBF-3F5A-2548-A83F-F07D1594F4CA}">
      <dgm:prSet/>
      <dgm:spPr/>
      <dgm:t>
        <a:bodyPr/>
        <a:lstStyle/>
        <a:p>
          <a:endParaRPr lang="en-GB" sz="1050" b="1">
            <a:solidFill>
              <a:schemeClr val="bg1"/>
            </a:solidFill>
          </a:endParaRPr>
        </a:p>
      </dgm:t>
    </dgm:pt>
    <dgm:pt modelId="{E946E3DF-7050-8344-99A9-3F909C42A38C}">
      <dgm:prSet custT="1"/>
      <dgm:spPr>
        <a:solidFill>
          <a:schemeClr val="accent3">
            <a:lumMod val="40000"/>
            <a:lumOff val="60000"/>
          </a:schemeClr>
        </a:solidFill>
      </dgm:spPr>
      <dgm:t>
        <a:bodyPr/>
        <a:lstStyle/>
        <a:p>
          <a:r>
            <a:rPr lang="en-GB" sz="1600" b="1" dirty="0">
              <a:solidFill>
                <a:schemeClr val="bg1"/>
              </a:solidFill>
            </a:rPr>
            <a:t>Evaluate &amp; Explain</a:t>
          </a:r>
        </a:p>
      </dgm:t>
    </dgm:pt>
    <dgm:pt modelId="{9C0A18F2-F66F-5A41-AC27-2D3AF0B86D79}" type="parTrans" cxnId="{7E46D577-F9AD-844B-BBC2-DC079A9A1C0A}">
      <dgm:prSet/>
      <dgm:spPr/>
      <dgm:t>
        <a:bodyPr/>
        <a:lstStyle/>
        <a:p>
          <a:endParaRPr lang="en-GB" sz="1050" b="1">
            <a:solidFill>
              <a:schemeClr val="bg1"/>
            </a:solidFill>
          </a:endParaRPr>
        </a:p>
      </dgm:t>
    </dgm:pt>
    <dgm:pt modelId="{BCD30868-5DB2-A340-A652-29BCB6F854F0}" type="sibTrans" cxnId="{7E46D577-F9AD-844B-BBC2-DC079A9A1C0A}">
      <dgm:prSet/>
      <dgm:spPr/>
      <dgm:t>
        <a:bodyPr/>
        <a:lstStyle/>
        <a:p>
          <a:endParaRPr lang="en-GB" sz="1050" b="1">
            <a:solidFill>
              <a:schemeClr val="bg1"/>
            </a:solidFill>
          </a:endParaRPr>
        </a:p>
      </dgm:t>
    </dgm:pt>
    <dgm:pt modelId="{215CA3BC-EACA-384F-A4C2-EBFA8BDB4003}">
      <dgm:prSet custT="1"/>
      <dgm:spPr>
        <a:solidFill>
          <a:schemeClr val="accent3">
            <a:lumMod val="60000"/>
            <a:lumOff val="40000"/>
          </a:schemeClr>
        </a:solidFill>
      </dgm:spPr>
      <dgm:t>
        <a:bodyPr/>
        <a:lstStyle/>
        <a:p>
          <a:endParaRPr lang="en-GB" sz="1600" b="1" dirty="0">
            <a:solidFill>
              <a:schemeClr val="bg1"/>
            </a:solidFill>
          </a:endParaRPr>
        </a:p>
        <a:p>
          <a:r>
            <a:rPr lang="en-GB" sz="1600" b="1" dirty="0">
              <a:solidFill>
                <a:schemeClr val="bg1"/>
              </a:solidFill>
            </a:rPr>
            <a:t>Repeat!</a:t>
          </a:r>
        </a:p>
      </dgm:t>
    </dgm:pt>
    <dgm:pt modelId="{216C8798-B627-5A4B-849D-E7CFB70A381A}" type="parTrans" cxnId="{7785E3E7-3D81-D44E-A893-AF60C695C6C3}">
      <dgm:prSet/>
      <dgm:spPr/>
      <dgm:t>
        <a:bodyPr/>
        <a:lstStyle/>
        <a:p>
          <a:endParaRPr lang="en-GB" sz="1050" b="1">
            <a:solidFill>
              <a:schemeClr val="bg1"/>
            </a:solidFill>
          </a:endParaRPr>
        </a:p>
      </dgm:t>
    </dgm:pt>
    <dgm:pt modelId="{08A96F13-ACAC-8345-993A-46C04CAD8E6C}" type="sibTrans" cxnId="{7785E3E7-3D81-D44E-A893-AF60C695C6C3}">
      <dgm:prSet/>
      <dgm:spPr/>
      <dgm:t>
        <a:bodyPr/>
        <a:lstStyle/>
        <a:p>
          <a:endParaRPr lang="en-GB" sz="1050" b="1">
            <a:solidFill>
              <a:schemeClr val="bg1"/>
            </a:solidFill>
          </a:endParaRPr>
        </a:p>
      </dgm:t>
    </dgm:pt>
    <dgm:pt modelId="{009E3F2E-75A1-D943-9BE9-1E9901311D0F}" type="pres">
      <dgm:prSet presAssocID="{23922B03-EB79-734A-B311-532FD9096955}" presName="Name0" presStyleCnt="0">
        <dgm:presLayoutVars>
          <dgm:dir/>
          <dgm:animLvl val="lvl"/>
          <dgm:resizeHandles val="exact"/>
        </dgm:presLayoutVars>
      </dgm:prSet>
      <dgm:spPr/>
    </dgm:pt>
    <dgm:pt modelId="{E997A799-40DB-3A4D-9D43-F39ABCC3F56B}" type="pres">
      <dgm:prSet presAssocID="{215CA3BC-EACA-384F-A4C2-EBFA8BDB4003}" presName="Name8" presStyleCnt="0"/>
      <dgm:spPr/>
    </dgm:pt>
    <dgm:pt modelId="{45A85806-526E-E54C-B4A8-237EB4A7306D}" type="pres">
      <dgm:prSet presAssocID="{215CA3BC-EACA-384F-A4C2-EBFA8BDB4003}" presName="level" presStyleLbl="node1" presStyleIdx="0" presStyleCnt="6">
        <dgm:presLayoutVars>
          <dgm:chMax val="1"/>
          <dgm:bulletEnabled val="1"/>
        </dgm:presLayoutVars>
      </dgm:prSet>
      <dgm:spPr/>
    </dgm:pt>
    <dgm:pt modelId="{5FE85AC8-9368-3F45-959D-81E39CE92D3D}" type="pres">
      <dgm:prSet presAssocID="{215CA3BC-EACA-384F-A4C2-EBFA8BDB4003}" presName="levelTx" presStyleLbl="revTx" presStyleIdx="0" presStyleCnt="0">
        <dgm:presLayoutVars>
          <dgm:chMax val="1"/>
          <dgm:bulletEnabled val="1"/>
        </dgm:presLayoutVars>
      </dgm:prSet>
      <dgm:spPr/>
    </dgm:pt>
    <dgm:pt modelId="{7CE56F11-5593-E04D-B7EC-E38075A7B0D1}" type="pres">
      <dgm:prSet presAssocID="{E946E3DF-7050-8344-99A9-3F909C42A38C}" presName="Name8" presStyleCnt="0"/>
      <dgm:spPr/>
    </dgm:pt>
    <dgm:pt modelId="{B397A746-F799-EA4E-BED4-A4929C0327A3}" type="pres">
      <dgm:prSet presAssocID="{E946E3DF-7050-8344-99A9-3F909C42A38C}" presName="level" presStyleLbl="node1" presStyleIdx="1" presStyleCnt="6">
        <dgm:presLayoutVars>
          <dgm:chMax val="1"/>
          <dgm:bulletEnabled val="1"/>
        </dgm:presLayoutVars>
      </dgm:prSet>
      <dgm:spPr/>
    </dgm:pt>
    <dgm:pt modelId="{CFA0ED31-9B2F-6540-87E9-EC9FCCDD306C}" type="pres">
      <dgm:prSet presAssocID="{E946E3DF-7050-8344-99A9-3F909C42A38C}" presName="levelTx" presStyleLbl="revTx" presStyleIdx="0" presStyleCnt="0">
        <dgm:presLayoutVars>
          <dgm:chMax val="1"/>
          <dgm:bulletEnabled val="1"/>
        </dgm:presLayoutVars>
      </dgm:prSet>
      <dgm:spPr/>
    </dgm:pt>
    <dgm:pt modelId="{624DD4DE-A736-854F-A6A9-C0B25380D732}" type="pres">
      <dgm:prSet presAssocID="{8DB05AB4-78D2-974B-BA73-AB24C11B2E67}" presName="Name8" presStyleCnt="0"/>
      <dgm:spPr/>
    </dgm:pt>
    <dgm:pt modelId="{25A100B7-93C5-794F-B7CB-3FB6CC762A08}" type="pres">
      <dgm:prSet presAssocID="{8DB05AB4-78D2-974B-BA73-AB24C11B2E67}" presName="level" presStyleLbl="node1" presStyleIdx="2" presStyleCnt="6">
        <dgm:presLayoutVars>
          <dgm:chMax val="1"/>
          <dgm:bulletEnabled val="1"/>
        </dgm:presLayoutVars>
      </dgm:prSet>
      <dgm:spPr/>
    </dgm:pt>
    <dgm:pt modelId="{E86BD1E1-D3A7-D944-BF0B-A3270BB6D28B}" type="pres">
      <dgm:prSet presAssocID="{8DB05AB4-78D2-974B-BA73-AB24C11B2E67}" presName="levelTx" presStyleLbl="revTx" presStyleIdx="0" presStyleCnt="0">
        <dgm:presLayoutVars>
          <dgm:chMax val="1"/>
          <dgm:bulletEnabled val="1"/>
        </dgm:presLayoutVars>
      </dgm:prSet>
      <dgm:spPr/>
    </dgm:pt>
    <dgm:pt modelId="{2102C6E6-213B-9E48-AE25-1637DF4F77B6}" type="pres">
      <dgm:prSet presAssocID="{EC4B7EC9-22EF-2E48-8BC4-C1919EB7E211}" presName="Name8" presStyleCnt="0"/>
      <dgm:spPr/>
    </dgm:pt>
    <dgm:pt modelId="{5A750CF8-B6E3-1F49-9E4C-6081DA32713F}" type="pres">
      <dgm:prSet presAssocID="{EC4B7EC9-22EF-2E48-8BC4-C1919EB7E211}" presName="level" presStyleLbl="node1" presStyleIdx="3" presStyleCnt="6">
        <dgm:presLayoutVars>
          <dgm:chMax val="1"/>
          <dgm:bulletEnabled val="1"/>
        </dgm:presLayoutVars>
      </dgm:prSet>
      <dgm:spPr/>
    </dgm:pt>
    <dgm:pt modelId="{1C8D3A0F-0979-0540-A883-1ACB210A478E}" type="pres">
      <dgm:prSet presAssocID="{EC4B7EC9-22EF-2E48-8BC4-C1919EB7E211}" presName="levelTx" presStyleLbl="revTx" presStyleIdx="0" presStyleCnt="0">
        <dgm:presLayoutVars>
          <dgm:chMax val="1"/>
          <dgm:bulletEnabled val="1"/>
        </dgm:presLayoutVars>
      </dgm:prSet>
      <dgm:spPr/>
    </dgm:pt>
    <dgm:pt modelId="{CCDB5806-F945-FF42-8500-5B03493C6D9A}" type="pres">
      <dgm:prSet presAssocID="{8B10C16F-2EF3-9A4F-9A0F-A7A622C1A0EC}" presName="Name8" presStyleCnt="0"/>
      <dgm:spPr/>
    </dgm:pt>
    <dgm:pt modelId="{E9C6382F-B536-7946-8008-9D187B72AC9D}" type="pres">
      <dgm:prSet presAssocID="{8B10C16F-2EF3-9A4F-9A0F-A7A622C1A0EC}" presName="level" presStyleLbl="node1" presStyleIdx="4" presStyleCnt="6">
        <dgm:presLayoutVars>
          <dgm:chMax val="1"/>
          <dgm:bulletEnabled val="1"/>
        </dgm:presLayoutVars>
      </dgm:prSet>
      <dgm:spPr/>
    </dgm:pt>
    <dgm:pt modelId="{6904F153-4410-ED4A-A5E8-52ECDC8287DB}" type="pres">
      <dgm:prSet presAssocID="{8B10C16F-2EF3-9A4F-9A0F-A7A622C1A0EC}" presName="levelTx" presStyleLbl="revTx" presStyleIdx="0" presStyleCnt="0">
        <dgm:presLayoutVars>
          <dgm:chMax val="1"/>
          <dgm:bulletEnabled val="1"/>
        </dgm:presLayoutVars>
      </dgm:prSet>
      <dgm:spPr/>
    </dgm:pt>
    <dgm:pt modelId="{A5BEB016-E44D-F844-82EE-40FE5DE3903C}" type="pres">
      <dgm:prSet presAssocID="{7C1FE656-3BE1-3544-93A3-66107E2E8B72}" presName="Name8" presStyleCnt="0"/>
      <dgm:spPr/>
    </dgm:pt>
    <dgm:pt modelId="{7409F0A0-7B10-7A48-9975-AE4A35E51D56}" type="pres">
      <dgm:prSet presAssocID="{7C1FE656-3BE1-3544-93A3-66107E2E8B72}" presName="level" presStyleLbl="node1" presStyleIdx="5" presStyleCnt="6">
        <dgm:presLayoutVars>
          <dgm:chMax val="1"/>
          <dgm:bulletEnabled val="1"/>
        </dgm:presLayoutVars>
      </dgm:prSet>
      <dgm:spPr/>
    </dgm:pt>
    <dgm:pt modelId="{F705CE36-367B-6A4D-BBEF-BA6132307978}" type="pres">
      <dgm:prSet presAssocID="{7C1FE656-3BE1-3544-93A3-66107E2E8B72}" presName="levelTx" presStyleLbl="revTx" presStyleIdx="0" presStyleCnt="0">
        <dgm:presLayoutVars>
          <dgm:chMax val="1"/>
          <dgm:bulletEnabled val="1"/>
        </dgm:presLayoutVars>
      </dgm:prSet>
      <dgm:spPr/>
    </dgm:pt>
  </dgm:ptLst>
  <dgm:cxnLst>
    <dgm:cxn modelId="{712AD909-0DC3-4647-AAFF-B793E30776E4}" type="presOf" srcId="{8B10C16F-2EF3-9A4F-9A0F-A7A622C1A0EC}" destId="{6904F153-4410-ED4A-A5E8-52ECDC8287DB}" srcOrd="1" destOrd="0" presId="urn:microsoft.com/office/officeart/2005/8/layout/pyramid1"/>
    <dgm:cxn modelId="{C698E828-40D9-F446-8DE9-F72384C8D538}" type="presOf" srcId="{EC4B7EC9-22EF-2E48-8BC4-C1919EB7E211}" destId="{5A750CF8-B6E3-1F49-9E4C-6081DA32713F}" srcOrd="0" destOrd="0" presId="urn:microsoft.com/office/officeart/2005/8/layout/pyramid1"/>
    <dgm:cxn modelId="{7EDC1F36-2D2A-4E4F-AB28-3F79714861C1}" type="presOf" srcId="{EC4B7EC9-22EF-2E48-8BC4-C1919EB7E211}" destId="{1C8D3A0F-0979-0540-A883-1ACB210A478E}" srcOrd="1" destOrd="0" presId="urn:microsoft.com/office/officeart/2005/8/layout/pyramid1"/>
    <dgm:cxn modelId="{A9F46A36-1B6F-7B42-A751-D6D3C1291E25}" type="presOf" srcId="{8B10C16F-2EF3-9A4F-9A0F-A7A622C1A0EC}" destId="{E9C6382F-B536-7946-8008-9D187B72AC9D}" srcOrd="0" destOrd="0" presId="urn:microsoft.com/office/officeart/2005/8/layout/pyramid1"/>
    <dgm:cxn modelId="{17591D57-114C-EB41-A473-C3EF4625FBAA}" srcId="{23922B03-EB79-734A-B311-532FD9096955}" destId="{EC4B7EC9-22EF-2E48-8BC4-C1919EB7E211}" srcOrd="3" destOrd="0" parTransId="{D7682D26-FC3B-3243-9070-08B37F10A401}" sibTransId="{3601AEB3-C0F6-C246-B8EA-5FA75D264559}"/>
    <dgm:cxn modelId="{DF47A559-1A87-6D4B-BAD2-0E0682963F8A}" type="presOf" srcId="{8DB05AB4-78D2-974B-BA73-AB24C11B2E67}" destId="{E86BD1E1-D3A7-D944-BF0B-A3270BB6D28B}" srcOrd="1" destOrd="0" presId="urn:microsoft.com/office/officeart/2005/8/layout/pyramid1"/>
    <dgm:cxn modelId="{D6EA746A-86E8-6848-88FB-95C64A166CD6}" type="presOf" srcId="{E946E3DF-7050-8344-99A9-3F909C42A38C}" destId="{B397A746-F799-EA4E-BED4-A4929C0327A3}" srcOrd="0" destOrd="0" presId="urn:microsoft.com/office/officeart/2005/8/layout/pyramid1"/>
    <dgm:cxn modelId="{76E6D56E-312D-E74D-9247-A9D04020E826}" type="presOf" srcId="{7C1FE656-3BE1-3544-93A3-66107E2E8B72}" destId="{7409F0A0-7B10-7A48-9975-AE4A35E51D56}" srcOrd="0" destOrd="0" presId="urn:microsoft.com/office/officeart/2005/8/layout/pyramid1"/>
    <dgm:cxn modelId="{F09B7977-6F86-6549-B187-298FF9035A8D}" type="presOf" srcId="{7C1FE656-3BE1-3544-93A3-66107E2E8B72}" destId="{F705CE36-367B-6A4D-BBEF-BA6132307978}" srcOrd="1" destOrd="0" presId="urn:microsoft.com/office/officeart/2005/8/layout/pyramid1"/>
    <dgm:cxn modelId="{7E46D577-F9AD-844B-BBC2-DC079A9A1C0A}" srcId="{23922B03-EB79-734A-B311-532FD9096955}" destId="{E946E3DF-7050-8344-99A9-3F909C42A38C}" srcOrd="1" destOrd="0" parTransId="{9C0A18F2-F66F-5A41-AC27-2D3AF0B86D79}" sibTransId="{BCD30868-5DB2-A340-A652-29BCB6F854F0}"/>
    <dgm:cxn modelId="{A38F809D-46F1-114D-869F-5D53E205A828}" type="presOf" srcId="{215CA3BC-EACA-384F-A4C2-EBFA8BDB4003}" destId="{45A85806-526E-E54C-B4A8-237EB4A7306D}" srcOrd="0" destOrd="0" presId="urn:microsoft.com/office/officeart/2005/8/layout/pyramid1"/>
    <dgm:cxn modelId="{57A768A2-DB45-C84F-9CA4-DEE7AAA66B15}" srcId="{23922B03-EB79-734A-B311-532FD9096955}" destId="{7C1FE656-3BE1-3544-93A3-66107E2E8B72}" srcOrd="5" destOrd="0" parTransId="{A4C43C5E-292D-0545-A4D8-9CEA884D4CCF}" sibTransId="{DFE33842-E850-E44E-96FF-B5E46F833412}"/>
    <dgm:cxn modelId="{FD403CBF-3F5A-2548-A83F-F07D1594F4CA}" srcId="{23922B03-EB79-734A-B311-532FD9096955}" destId="{8DB05AB4-78D2-974B-BA73-AB24C11B2E67}" srcOrd="2" destOrd="0" parTransId="{FF54ED56-A375-7649-B307-47F340432C02}" sibTransId="{190AE23F-E64A-B54A-90E5-FA1750FC7960}"/>
    <dgm:cxn modelId="{8849D6D2-A8FE-E143-B6E0-8389F8F87F1B}" type="presOf" srcId="{215CA3BC-EACA-384F-A4C2-EBFA8BDB4003}" destId="{5FE85AC8-9368-3F45-959D-81E39CE92D3D}" srcOrd="1" destOrd="0" presId="urn:microsoft.com/office/officeart/2005/8/layout/pyramid1"/>
    <dgm:cxn modelId="{8395C3E2-FFF9-634E-8F89-AD51C42AD21C}" type="presOf" srcId="{8DB05AB4-78D2-974B-BA73-AB24C11B2E67}" destId="{25A100B7-93C5-794F-B7CB-3FB6CC762A08}" srcOrd="0" destOrd="0" presId="urn:microsoft.com/office/officeart/2005/8/layout/pyramid1"/>
    <dgm:cxn modelId="{557491E6-B0AB-8244-AE44-BEF4B354E7F3}" type="presOf" srcId="{E946E3DF-7050-8344-99A9-3F909C42A38C}" destId="{CFA0ED31-9B2F-6540-87E9-EC9FCCDD306C}" srcOrd="1" destOrd="0" presId="urn:microsoft.com/office/officeart/2005/8/layout/pyramid1"/>
    <dgm:cxn modelId="{7785E3E7-3D81-D44E-A893-AF60C695C6C3}" srcId="{23922B03-EB79-734A-B311-532FD9096955}" destId="{215CA3BC-EACA-384F-A4C2-EBFA8BDB4003}" srcOrd="0" destOrd="0" parTransId="{216C8798-B627-5A4B-849D-E7CFB70A381A}" sibTransId="{08A96F13-ACAC-8345-993A-46C04CAD8E6C}"/>
    <dgm:cxn modelId="{D783B1F2-F16B-5643-B428-77AA6F088B12}" type="presOf" srcId="{23922B03-EB79-734A-B311-532FD9096955}" destId="{009E3F2E-75A1-D943-9BE9-1E9901311D0F}" srcOrd="0" destOrd="0" presId="urn:microsoft.com/office/officeart/2005/8/layout/pyramid1"/>
    <dgm:cxn modelId="{5DA8E0FB-CB29-D64F-97D6-4C0BE746E7FB}" srcId="{23922B03-EB79-734A-B311-532FD9096955}" destId="{8B10C16F-2EF3-9A4F-9A0F-A7A622C1A0EC}" srcOrd="4" destOrd="0" parTransId="{35E4D1EE-E8DA-0144-A66E-30A2ED1B83BD}" sibTransId="{47AC973D-CF54-224E-83A0-AE0C36299B8D}"/>
    <dgm:cxn modelId="{6738F0DE-3023-2D49-87CD-BDC8C76B450F}" type="presParOf" srcId="{009E3F2E-75A1-D943-9BE9-1E9901311D0F}" destId="{E997A799-40DB-3A4D-9D43-F39ABCC3F56B}" srcOrd="0" destOrd="0" presId="urn:microsoft.com/office/officeart/2005/8/layout/pyramid1"/>
    <dgm:cxn modelId="{5B296D9B-0F4F-AB4E-A213-B2CED5B97519}" type="presParOf" srcId="{E997A799-40DB-3A4D-9D43-F39ABCC3F56B}" destId="{45A85806-526E-E54C-B4A8-237EB4A7306D}" srcOrd="0" destOrd="0" presId="urn:microsoft.com/office/officeart/2005/8/layout/pyramid1"/>
    <dgm:cxn modelId="{451D8A8E-681B-1647-BBE1-B2D6B0A068A8}" type="presParOf" srcId="{E997A799-40DB-3A4D-9D43-F39ABCC3F56B}" destId="{5FE85AC8-9368-3F45-959D-81E39CE92D3D}" srcOrd="1" destOrd="0" presId="urn:microsoft.com/office/officeart/2005/8/layout/pyramid1"/>
    <dgm:cxn modelId="{7AC4B243-7C87-5C47-8696-7E3D61A171CB}" type="presParOf" srcId="{009E3F2E-75A1-D943-9BE9-1E9901311D0F}" destId="{7CE56F11-5593-E04D-B7EC-E38075A7B0D1}" srcOrd="1" destOrd="0" presId="urn:microsoft.com/office/officeart/2005/8/layout/pyramid1"/>
    <dgm:cxn modelId="{045F0C65-2394-9A44-9DCD-224CA2A0A2DB}" type="presParOf" srcId="{7CE56F11-5593-E04D-B7EC-E38075A7B0D1}" destId="{B397A746-F799-EA4E-BED4-A4929C0327A3}" srcOrd="0" destOrd="0" presId="urn:microsoft.com/office/officeart/2005/8/layout/pyramid1"/>
    <dgm:cxn modelId="{8F67BB54-0F1A-694A-A518-892AA448B67D}" type="presParOf" srcId="{7CE56F11-5593-E04D-B7EC-E38075A7B0D1}" destId="{CFA0ED31-9B2F-6540-87E9-EC9FCCDD306C}" srcOrd="1" destOrd="0" presId="urn:microsoft.com/office/officeart/2005/8/layout/pyramid1"/>
    <dgm:cxn modelId="{EB9AA483-658E-FD48-9070-AF19429E3BA6}" type="presParOf" srcId="{009E3F2E-75A1-D943-9BE9-1E9901311D0F}" destId="{624DD4DE-A736-854F-A6A9-C0B25380D732}" srcOrd="2" destOrd="0" presId="urn:microsoft.com/office/officeart/2005/8/layout/pyramid1"/>
    <dgm:cxn modelId="{D72ECBD5-4381-EF49-8F1E-68B02E30C8C0}" type="presParOf" srcId="{624DD4DE-A736-854F-A6A9-C0B25380D732}" destId="{25A100B7-93C5-794F-B7CB-3FB6CC762A08}" srcOrd="0" destOrd="0" presId="urn:microsoft.com/office/officeart/2005/8/layout/pyramid1"/>
    <dgm:cxn modelId="{0E174D8E-A075-1342-BB48-9720F22E0331}" type="presParOf" srcId="{624DD4DE-A736-854F-A6A9-C0B25380D732}" destId="{E86BD1E1-D3A7-D944-BF0B-A3270BB6D28B}" srcOrd="1" destOrd="0" presId="urn:microsoft.com/office/officeart/2005/8/layout/pyramid1"/>
    <dgm:cxn modelId="{CC2A3C03-31FD-F247-81D7-C48AA13713BA}" type="presParOf" srcId="{009E3F2E-75A1-D943-9BE9-1E9901311D0F}" destId="{2102C6E6-213B-9E48-AE25-1637DF4F77B6}" srcOrd="3" destOrd="0" presId="urn:microsoft.com/office/officeart/2005/8/layout/pyramid1"/>
    <dgm:cxn modelId="{D2574CBE-33EE-6240-9E0C-0AB609D3EA94}" type="presParOf" srcId="{2102C6E6-213B-9E48-AE25-1637DF4F77B6}" destId="{5A750CF8-B6E3-1F49-9E4C-6081DA32713F}" srcOrd="0" destOrd="0" presId="urn:microsoft.com/office/officeart/2005/8/layout/pyramid1"/>
    <dgm:cxn modelId="{B189C596-33E0-8D4A-A999-A21F9B8D0982}" type="presParOf" srcId="{2102C6E6-213B-9E48-AE25-1637DF4F77B6}" destId="{1C8D3A0F-0979-0540-A883-1ACB210A478E}" srcOrd="1" destOrd="0" presId="urn:microsoft.com/office/officeart/2005/8/layout/pyramid1"/>
    <dgm:cxn modelId="{459EE3AA-11DC-C145-AD44-617EE8C32AC0}" type="presParOf" srcId="{009E3F2E-75A1-D943-9BE9-1E9901311D0F}" destId="{CCDB5806-F945-FF42-8500-5B03493C6D9A}" srcOrd="4" destOrd="0" presId="urn:microsoft.com/office/officeart/2005/8/layout/pyramid1"/>
    <dgm:cxn modelId="{0CE0DD78-DCAF-3649-9A94-884863FB1013}" type="presParOf" srcId="{CCDB5806-F945-FF42-8500-5B03493C6D9A}" destId="{E9C6382F-B536-7946-8008-9D187B72AC9D}" srcOrd="0" destOrd="0" presId="urn:microsoft.com/office/officeart/2005/8/layout/pyramid1"/>
    <dgm:cxn modelId="{BEA545B6-2B23-7848-B0BA-D7F05BE92900}" type="presParOf" srcId="{CCDB5806-F945-FF42-8500-5B03493C6D9A}" destId="{6904F153-4410-ED4A-A5E8-52ECDC8287DB}" srcOrd="1" destOrd="0" presId="urn:microsoft.com/office/officeart/2005/8/layout/pyramid1"/>
    <dgm:cxn modelId="{34FB222C-4E00-4143-91D8-2382F76B2788}" type="presParOf" srcId="{009E3F2E-75A1-D943-9BE9-1E9901311D0F}" destId="{A5BEB016-E44D-F844-82EE-40FE5DE3903C}" srcOrd="5" destOrd="0" presId="urn:microsoft.com/office/officeart/2005/8/layout/pyramid1"/>
    <dgm:cxn modelId="{E4876043-FEE5-1946-8EFE-AD8E860FBBC6}" type="presParOf" srcId="{A5BEB016-E44D-F844-82EE-40FE5DE3903C}" destId="{7409F0A0-7B10-7A48-9975-AE4A35E51D56}" srcOrd="0" destOrd="0" presId="urn:microsoft.com/office/officeart/2005/8/layout/pyramid1"/>
    <dgm:cxn modelId="{140A3691-9EA7-F14B-BB39-BA293D745010}" type="presParOf" srcId="{A5BEB016-E44D-F844-82EE-40FE5DE3903C}" destId="{F705CE36-367B-6A4D-BBEF-BA6132307978}"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D1CE80-9C2E-7C44-A5E8-05F4DA5075E2}">
      <dsp:nvSpPr>
        <dsp:cNvPr id="0" name=""/>
        <dsp:cNvSpPr/>
      </dsp:nvSpPr>
      <dsp:spPr>
        <a:xfrm>
          <a:off x="3380150" y="2445"/>
          <a:ext cx="1542605" cy="154260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GB" sz="1400" kern="1200" dirty="0"/>
            <a:t>Ensure Sys. Observability</a:t>
          </a:r>
        </a:p>
      </dsp:txBody>
      <dsp:txXfrm>
        <a:off x="3606059" y="228354"/>
        <a:ext cx="1090787" cy="1090787"/>
      </dsp:txXfrm>
    </dsp:sp>
    <dsp:sp modelId="{2D10CE5A-DB97-754D-B285-1A84846D077B}">
      <dsp:nvSpPr>
        <dsp:cNvPr id="0" name=""/>
        <dsp:cNvSpPr/>
      </dsp:nvSpPr>
      <dsp:spPr>
        <a:xfrm rot="1800000">
          <a:off x="4939118" y="1086325"/>
          <a:ext cx="409227" cy="52062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4947342" y="1159759"/>
        <a:ext cx="286459" cy="312377"/>
      </dsp:txXfrm>
    </dsp:sp>
    <dsp:sp modelId="{2E4EFC1A-B034-EE48-8ED0-9A9F596991A0}">
      <dsp:nvSpPr>
        <dsp:cNvPr id="0" name=""/>
        <dsp:cNvSpPr/>
      </dsp:nvSpPr>
      <dsp:spPr>
        <a:xfrm>
          <a:off x="5384768" y="1159811"/>
          <a:ext cx="1542605" cy="154260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GB" sz="1400" kern="1200" dirty="0"/>
            <a:t>Elicit Metrics</a:t>
          </a:r>
        </a:p>
      </dsp:txBody>
      <dsp:txXfrm>
        <a:off x="5610677" y="1385720"/>
        <a:ext cx="1090787" cy="1090787"/>
      </dsp:txXfrm>
    </dsp:sp>
    <dsp:sp modelId="{D8F7EB54-F0E6-184A-9267-F4DD612D0572}">
      <dsp:nvSpPr>
        <dsp:cNvPr id="0" name=""/>
        <dsp:cNvSpPr/>
      </dsp:nvSpPr>
      <dsp:spPr>
        <a:xfrm rot="5400000">
          <a:off x="5951457" y="2816584"/>
          <a:ext cx="409227" cy="52062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6012841" y="2859326"/>
        <a:ext cx="286459" cy="312377"/>
      </dsp:txXfrm>
    </dsp:sp>
    <dsp:sp modelId="{B2230360-C1A3-CD4C-B734-47908BE8474A}">
      <dsp:nvSpPr>
        <dsp:cNvPr id="0" name=""/>
        <dsp:cNvSpPr/>
      </dsp:nvSpPr>
      <dsp:spPr>
        <a:xfrm>
          <a:off x="5384768" y="3474545"/>
          <a:ext cx="1542605" cy="154260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GB" sz="1400" kern="1200" dirty="0"/>
            <a:t>Predict Hypothesis</a:t>
          </a:r>
        </a:p>
      </dsp:txBody>
      <dsp:txXfrm>
        <a:off x="5610677" y="3700454"/>
        <a:ext cx="1090787" cy="1090787"/>
      </dsp:txXfrm>
    </dsp:sp>
    <dsp:sp modelId="{78E05476-8297-AD43-A393-45787218D83B}">
      <dsp:nvSpPr>
        <dsp:cNvPr id="0" name=""/>
        <dsp:cNvSpPr/>
      </dsp:nvSpPr>
      <dsp:spPr>
        <a:xfrm rot="9000000">
          <a:off x="4959178" y="4558425"/>
          <a:ext cx="409227" cy="52062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rot="10800000">
        <a:off x="5073722" y="4631859"/>
        <a:ext cx="286459" cy="312377"/>
      </dsp:txXfrm>
    </dsp:sp>
    <dsp:sp modelId="{8391BA7E-986C-2446-A7D7-75BE6E7BD068}">
      <dsp:nvSpPr>
        <dsp:cNvPr id="0" name=""/>
        <dsp:cNvSpPr/>
      </dsp:nvSpPr>
      <dsp:spPr>
        <a:xfrm>
          <a:off x="3380150" y="4631912"/>
          <a:ext cx="1542605" cy="154260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GB" sz="1400" kern="1200" dirty="0"/>
            <a:t>Run Chaos Experiment</a:t>
          </a:r>
        </a:p>
      </dsp:txBody>
      <dsp:txXfrm>
        <a:off x="3606059" y="4857821"/>
        <a:ext cx="1090787" cy="1090787"/>
      </dsp:txXfrm>
    </dsp:sp>
    <dsp:sp modelId="{AF6676CD-5FD2-9D4E-8E98-2EF3D2C166C1}">
      <dsp:nvSpPr>
        <dsp:cNvPr id="0" name=""/>
        <dsp:cNvSpPr/>
      </dsp:nvSpPr>
      <dsp:spPr>
        <a:xfrm rot="12600000">
          <a:off x="2954560" y="4570007"/>
          <a:ext cx="409227" cy="52062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rot="10800000">
        <a:off x="3069104" y="4704825"/>
        <a:ext cx="286459" cy="312377"/>
      </dsp:txXfrm>
    </dsp:sp>
    <dsp:sp modelId="{90E0E265-65A9-194B-9EA4-6574CDDF6A76}">
      <dsp:nvSpPr>
        <dsp:cNvPr id="0" name=""/>
        <dsp:cNvSpPr/>
      </dsp:nvSpPr>
      <dsp:spPr>
        <a:xfrm>
          <a:off x="1375532" y="3474545"/>
          <a:ext cx="1542605" cy="154260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GB" sz="1400" kern="1200" dirty="0"/>
            <a:t>Compare</a:t>
          </a:r>
        </a:p>
      </dsp:txBody>
      <dsp:txXfrm>
        <a:off x="1601441" y="3700454"/>
        <a:ext cx="1090787" cy="1090787"/>
      </dsp:txXfrm>
    </dsp:sp>
    <dsp:sp modelId="{1175F333-14D7-F746-B202-BBA9AF4B13A5}">
      <dsp:nvSpPr>
        <dsp:cNvPr id="0" name=""/>
        <dsp:cNvSpPr/>
      </dsp:nvSpPr>
      <dsp:spPr>
        <a:xfrm rot="16200000">
          <a:off x="1942221" y="2839748"/>
          <a:ext cx="409227" cy="52062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2003605" y="3005258"/>
        <a:ext cx="286459" cy="312377"/>
      </dsp:txXfrm>
    </dsp:sp>
    <dsp:sp modelId="{9C3DDBDC-1954-0A40-9577-B1AB0490F9B3}">
      <dsp:nvSpPr>
        <dsp:cNvPr id="0" name=""/>
        <dsp:cNvSpPr/>
      </dsp:nvSpPr>
      <dsp:spPr>
        <a:xfrm>
          <a:off x="1375532" y="1159811"/>
          <a:ext cx="1542605" cy="154260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GB" sz="1400" kern="1200" dirty="0"/>
            <a:t>Repeat</a:t>
          </a:r>
        </a:p>
      </dsp:txBody>
      <dsp:txXfrm>
        <a:off x="1601441" y="1385720"/>
        <a:ext cx="1090787" cy="1090787"/>
      </dsp:txXfrm>
    </dsp:sp>
    <dsp:sp modelId="{49FBC1D0-B31B-984E-B658-86C7CD3D7553}">
      <dsp:nvSpPr>
        <dsp:cNvPr id="0" name=""/>
        <dsp:cNvSpPr/>
      </dsp:nvSpPr>
      <dsp:spPr>
        <a:xfrm rot="19800000">
          <a:off x="2934500" y="1097907"/>
          <a:ext cx="409227" cy="52062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2942724" y="1232725"/>
        <a:ext cx="286459" cy="3123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D1CE80-9C2E-7C44-A5E8-05F4DA5075E2}">
      <dsp:nvSpPr>
        <dsp:cNvPr id="0" name=""/>
        <dsp:cNvSpPr/>
      </dsp:nvSpPr>
      <dsp:spPr>
        <a:xfrm>
          <a:off x="1585029" y="692"/>
          <a:ext cx="537697" cy="5376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GB" sz="500" kern="1200" dirty="0"/>
            <a:t>Ensure Sys. Observability</a:t>
          </a:r>
        </a:p>
      </dsp:txBody>
      <dsp:txXfrm>
        <a:off x="1663773" y="79436"/>
        <a:ext cx="380209" cy="380209"/>
      </dsp:txXfrm>
    </dsp:sp>
    <dsp:sp modelId="{2D10CE5A-DB97-754D-B285-1A84846D077B}">
      <dsp:nvSpPr>
        <dsp:cNvPr id="0" name=""/>
        <dsp:cNvSpPr/>
      </dsp:nvSpPr>
      <dsp:spPr>
        <a:xfrm rot="1800000">
          <a:off x="2128715" y="378940"/>
          <a:ext cx="143617" cy="1814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GB" sz="400" kern="1200"/>
        </a:p>
      </dsp:txBody>
      <dsp:txXfrm>
        <a:off x="2131601" y="404463"/>
        <a:ext cx="100532" cy="108884"/>
      </dsp:txXfrm>
    </dsp:sp>
    <dsp:sp modelId="{2E4EFC1A-B034-EE48-8ED0-9A9F596991A0}">
      <dsp:nvSpPr>
        <dsp:cNvPr id="0" name=""/>
        <dsp:cNvSpPr/>
      </dsp:nvSpPr>
      <dsp:spPr>
        <a:xfrm>
          <a:off x="2285361" y="405029"/>
          <a:ext cx="537697" cy="5376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GB" sz="500" kern="1200" dirty="0"/>
            <a:t>Elicit Metrics</a:t>
          </a:r>
        </a:p>
      </dsp:txBody>
      <dsp:txXfrm>
        <a:off x="2364105" y="483773"/>
        <a:ext cx="380209" cy="380209"/>
      </dsp:txXfrm>
    </dsp:sp>
    <dsp:sp modelId="{D8F7EB54-F0E6-184A-9267-F4DD612D0572}">
      <dsp:nvSpPr>
        <dsp:cNvPr id="0" name=""/>
        <dsp:cNvSpPr/>
      </dsp:nvSpPr>
      <dsp:spPr>
        <a:xfrm rot="5400000">
          <a:off x="2482401" y="983412"/>
          <a:ext cx="143617" cy="1814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GB" sz="400" kern="1200"/>
        </a:p>
      </dsp:txBody>
      <dsp:txXfrm>
        <a:off x="2503944" y="998164"/>
        <a:ext cx="100532" cy="108884"/>
      </dsp:txXfrm>
    </dsp:sp>
    <dsp:sp modelId="{B2230360-C1A3-CD4C-B734-47908BE8474A}">
      <dsp:nvSpPr>
        <dsp:cNvPr id="0" name=""/>
        <dsp:cNvSpPr/>
      </dsp:nvSpPr>
      <dsp:spPr>
        <a:xfrm>
          <a:off x="2285361" y="1213701"/>
          <a:ext cx="537697" cy="5376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GB" sz="500" kern="1200" dirty="0"/>
            <a:t>Predict Hypothesis</a:t>
          </a:r>
        </a:p>
      </dsp:txBody>
      <dsp:txXfrm>
        <a:off x="2364105" y="1292445"/>
        <a:ext cx="380209" cy="380209"/>
      </dsp:txXfrm>
    </dsp:sp>
    <dsp:sp modelId="{78E05476-8297-AD43-A393-45787218D83B}">
      <dsp:nvSpPr>
        <dsp:cNvPr id="0" name=""/>
        <dsp:cNvSpPr/>
      </dsp:nvSpPr>
      <dsp:spPr>
        <a:xfrm rot="9000000">
          <a:off x="2135755" y="1591949"/>
          <a:ext cx="143617" cy="1814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GB" sz="400" kern="1200"/>
        </a:p>
      </dsp:txBody>
      <dsp:txXfrm rot="10800000">
        <a:off x="2175954" y="1617472"/>
        <a:ext cx="100532" cy="108884"/>
      </dsp:txXfrm>
    </dsp:sp>
    <dsp:sp modelId="{8391BA7E-986C-2446-A7D7-75BE6E7BD068}">
      <dsp:nvSpPr>
        <dsp:cNvPr id="0" name=""/>
        <dsp:cNvSpPr/>
      </dsp:nvSpPr>
      <dsp:spPr>
        <a:xfrm>
          <a:off x="1585029" y="1618038"/>
          <a:ext cx="537697" cy="5376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GB" sz="500" kern="1200" dirty="0"/>
            <a:t>Run Chaos Experiment</a:t>
          </a:r>
        </a:p>
      </dsp:txBody>
      <dsp:txXfrm>
        <a:off x="1663773" y="1696782"/>
        <a:ext cx="380209" cy="380209"/>
      </dsp:txXfrm>
    </dsp:sp>
    <dsp:sp modelId="{AF6676CD-5FD2-9D4E-8E98-2EF3D2C166C1}">
      <dsp:nvSpPr>
        <dsp:cNvPr id="0" name=""/>
        <dsp:cNvSpPr/>
      </dsp:nvSpPr>
      <dsp:spPr>
        <a:xfrm rot="12600000">
          <a:off x="1435424" y="1596014"/>
          <a:ext cx="143617" cy="1814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GB" sz="400" kern="1200"/>
        </a:p>
      </dsp:txBody>
      <dsp:txXfrm rot="10800000">
        <a:off x="1475623" y="1643079"/>
        <a:ext cx="100532" cy="108884"/>
      </dsp:txXfrm>
    </dsp:sp>
    <dsp:sp modelId="{90E0E265-65A9-194B-9EA4-6574CDDF6A76}">
      <dsp:nvSpPr>
        <dsp:cNvPr id="0" name=""/>
        <dsp:cNvSpPr/>
      </dsp:nvSpPr>
      <dsp:spPr>
        <a:xfrm>
          <a:off x="884698" y="1213701"/>
          <a:ext cx="537697" cy="5376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GB" sz="500" kern="1200" dirty="0"/>
            <a:t>Compare</a:t>
          </a:r>
        </a:p>
      </dsp:txBody>
      <dsp:txXfrm>
        <a:off x="963442" y="1292445"/>
        <a:ext cx="380209" cy="380209"/>
      </dsp:txXfrm>
    </dsp:sp>
    <dsp:sp modelId="{1175F333-14D7-F746-B202-BBA9AF4B13A5}">
      <dsp:nvSpPr>
        <dsp:cNvPr id="0" name=""/>
        <dsp:cNvSpPr/>
      </dsp:nvSpPr>
      <dsp:spPr>
        <a:xfrm rot="16200000">
          <a:off x="1081738" y="991542"/>
          <a:ext cx="143617" cy="1814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GB" sz="400" kern="1200"/>
        </a:p>
      </dsp:txBody>
      <dsp:txXfrm>
        <a:off x="1103281" y="1049379"/>
        <a:ext cx="100532" cy="108884"/>
      </dsp:txXfrm>
    </dsp:sp>
    <dsp:sp modelId="{9C3DDBDC-1954-0A40-9577-B1AB0490F9B3}">
      <dsp:nvSpPr>
        <dsp:cNvPr id="0" name=""/>
        <dsp:cNvSpPr/>
      </dsp:nvSpPr>
      <dsp:spPr>
        <a:xfrm>
          <a:off x="884698" y="405029"/>
          <a:ext cx="537697" cy="5376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GB" sz="500" kern="1200" dirty="0"/>
            <a:t>Repeat</a:t>
          </a:r>
        </a:p>
      </dsp:txBody>
      <dsp:txXfrm>
        <a:off x="963442" y="483773"/>
        <a:ext cx="380209" cy="380209"/>
      </dsp:txXfrm>
    </dsp:sp>
    <dsp:sp modelId="{49FBC1D0-B31B-984E-B658-86C7CD3D7553}">
      <dsp:nvSpPr>
        <dsp:cNvPr id="0" name=""/>
        <dsp:cNvSpPr/>
      </dsp:nvSpPr>
      <dsp:spPr>
        <a:xfrm rot="19800000">
          <a:off x="1428384" y="383005"/>
          <a:ext cx="143617" cy="1814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GB" sz="400" kern="1200"/>
        </a:p>
      </dsp:txBody>
      <dsp:txXfrm>
        <a:off x="1431270" y="430070"/>
        <a:ext cx="100532" cy="1088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D1CE80-9C2E-7C44-A5E8-05F4DA5075E2}">
      <dsp:nvSpPr>
        <dsp:cNvPr id="0" name=""/>
        <dsp:cNvSpPr/>
      </dsp:nvSpPr>
      <dsp:spPr>
        <a:xfrm>
          <a:off x="1585029" y="692"/>
          <a:ext cx="537697" cy="5376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GB" sz="500" kern="1200" dirty="0"/>
            <a:t>Ensure Sys. Observability</a:t>
          </a:r>
        </a:p>
      </dsp:txBody>
      <dsp:txXfrm>
        <a:off x="1663773" y="79436"/>
        <a:ext cx="380209" cy="380209"/>
      </dsp:txXfrm>
    </dsp:sp>
    <dsp:sp modelId="{2D10CE5A-DB97-754D-B285-1A84846D077B}">
      <dsp:nvSpPr>
        <dsp:cNvPr id="0" name=""/>
        <dsp:cNvSpPr/>
      </dsp:nvSpPr>
      <dsp:spPr>
        <a:xfrm rot="1800000">
          <a:off x="2128715" y="378940"/>
          <a:ext cx="143617" cy="1814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GB" sz="400" kern="1200"/>
        </a:p>
      </dsp:txBody>
      <dsp:txXfrm>
        <a:off x="2131601" y="404463"/>
        <a:ext cx="100532" cy="108884"/>
      </dsp:txXfrm>
    </dsp:sp>
    <dsp:sp modelId="{2E4EFC1A-B034-EE48-8ED0-9A9F596991A0}">
      <dsp:nvSpPr>
        <dsp:cNvPr id="0" name=""/>
        <dsp:cNvSpPr/>
      </dsp:nvSpPr>
      <dsp:spPr>
        <a:xfrm>
          <a:off x="2285361" y="405029"/>
          <a:ext cx="537697" cy="5376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GB" sz="500" kern="1200" dirty="0"/>
            <a:t>Elicit Metrics</a:t>
          </a:r>
        </a:p>
      </dsp:txBody>
      <dsp:txXfrm>
        <a:off x="2364105" y="483773"/>
        <a:ext cx="380209" cy="380209"/>
      </dsp:txXfrm>
    </dsp:sp>
    <dsp:sp modelId="{D8F7EB54-F0E6-184A-9267-F4DD612D0572}">
      <dsp:nvSpPr>
        <dsp:cNvPr id="0" name=""/>
        <dsp:cNvSpPr/>
      </dsp:nvSpPr>
      <dsp:spPr>
        <a:xfrm rot="5400000">
          <a:off x="2482401" y="983412"/>
          <a:ext cx="143617" cy="1814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GB" sz="400" kern="1200"/>
        </a:p>
      </dsp:txBody>
      <dsp:txXfrm>
        <a:off x="2503944" y="998164"/>
        <a:ext cx="100532" cy="108884"/>
      </dsp:txXfrm>
    </dsp:sp>
    <dsp:sp modelId="{B2230360-C1A3-CD4C-B734-47908BE8474A}">
      <dsp:nvSpPr>
        <dsp:cNvPr id="0" name=""/>
        <dsp:cNvSpPr/>
      </dsp:nvSpPr>
      <dsp:spPr>
        <a:xfrm>
          <a:off x="2285361" y="1213701"/>
          <a:ext cx="537697" cy="5376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GB" sz="500" kern="1200" dirty="0"/>
            <a:t>Predict Hypothesis</a:t>
          </a:r>
        </a:p>
      </dsp:txBody>
      <dsp:txXfrm>
        <a:off x="2364105" y="1292445"/>
        <a:ext cx="380209" cy="380209"/>
      </dsp:txXfrm>
    </dsp:sp>
    <dsp:sp modelId="{78E05476-8297-AD43-A393-45787218D83B}">
      <dsp:nvSpPr>
        <dsp:cNvPr id="0" name=""/>
        <dsp:cNvSpPr/>
      </dsp:nvSpPr>
      <dsp:spPr>
        <a:xfrm rot="9000000">
          <a:off x="2135755" y="1591949"/>
          <a:ext cx="143617" cy="1814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GB" sz="400" kern="1200"/>
        </a:p>
      </dsp:txBody>
      <dsp:txXfrm rot="10800000">
        <a:off x="2175954" y="1617472"/>
        <a:ext cx="100532" cy="108884"/>
      </dsp:txXfrm>
    </dsp:sp>
    <dsp:sp modelId="{8391BA7E-986C-2446-A7D7-75BE6E7BD068}">
      <dsp:nvSpPr>
        <dsp:cNvPr id="0" name=""/>
        <dsp:cNvSpPr/>
      </dsp:nvSpPr>
      <dsp:spPr>
        <a:xfrm>
          <a:off x="1585029" y="1618038"/>
          <a:ext cx="537697" cy="5376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GB" sz="500" kern="1200" dirty="0"/>
            <a:t>Run Chaos Experiment</a:t>
          </a:r>
        </a:p>
      </dsp:txBody>
      <dsp:txXfrm>
        <a:off x="1663773" y="1696782"/>
        <a:ext cx="380209" cy="380209"/>
      </dsp:txXfrm>
    </dsp:sp>
    <dsp:sp modelId="{AF6676CD-5FD2-9D4E-8E98-2EF3D2C166C1}">
      <dsp:nvSpPr>
        <dsp:cNvPr id="0" name=""/>
        <dsp:cNvSpPr/>
      </dsp:nvSpPr>
      <dsp:spPr>
        <a:xfrm rot="12600000">
          <a:off x="1435424" y="1596014"/>
          <a:ext cx="143617" cy="1814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GB" sz="400" kern="1200"/>
        </a:p>
      </dsp:txBody>
      <dsp:txXfrm rot="10800000">
        <a:off x="1475623" y="1643079"/>
        <a:ext cx="100532" cy="108884"/>
      </dsp:txXfrm>
    </dsp:sp>
    <dsp:sp modelId="{90E0E265-65A9-194B-9EA4-6574CDDF6A76}">
      <dsp:nvSpPr>
        <dsp:cNvPr id="0" name=""/>
        <dsp:cNvSpPr/>
      </dsp:nvSpPr>
      <dsp:spPr>
        <a:xfrm>
          <a:off x="884698" y="1213701"/>
          <a:ext cx="537697" cy="5376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GB" sz="500" kern="1200" dirty="0"/>
            <a:t>Compare</a:t>
          </a:r>
        </a:p>
      </dsp:txBody>
      <dsp:txXfrm>
        <a:off x="963442" y="1292445"/>
        <a:ext cx="380209" cy="380209"/>
      </dsp:txXfrm>
    </dsp:sp>
    <dsp:sp modelId="{1175F333-14D7-F746-B202-BBA9AF4B13A5}">
      <dsp:nvSpPr>
        <dsp:cNvPr id="0" name=""/>
        <dsp:cNvSpPr/>
      </dsp:nvSpPr>
      <dsp:spPr>
        <a:xfrm rot="16200000">
          <a:off x="1081738" y="991542"/>
          <a:ext cx="143617" cy="1814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GB" sz="400" kern="1200"/>
        </a:p>
      </dsp:txBody>
      <dsp:txXfrm>
        <a:off x="1103281" y="1049379"/>
        <a:ext cx="100532" cy="108884"/>
      </dsp:txXfrm>
    </dsp:sp>
    <dsp:sp modelId="{9C3DDBDC-1954-0A40-9577-B1AB0490F9B3}">
      <dsp:nvSpPr>
        <dsp:cNvPr id="0" name=""/>
        <dsp:cNvSpPr/>
      </dsp:nvSpPr>
      <dsp:spPr>
        <a:xfrm>
          <a:off x="884698" y="405029"/>
          <a:ext cx="537697" cy="5376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GB" sz="500" kern="1200" dirty="0"/>
            <a:t>Repeat</a:t>
          </a:r>
        </a:p>
      </dsp:txBody>
      <dsp:txXfrm>
        <a:off x="963442" y="483773"/>
        <a:ext cx="380209" cy="380209"/>
      </dsp:txXfrm>
    </dsp:sp>
    <dsp:sp modelId="{49FBC1D0-B31B-984E-B658-86C7CD3D7553}">
      <dsp:nvSpPr>
        <dsp:cNvPr id="0" name=""/>
        <dsp:cNvSpPr/>
      </dsp:nvSpPr>
      <dsp:spPr>
        <a:xfrm rot="19800000">
          <a:off x="1428384" y="383005"/>
          <a:ext cx="143617" cy="1814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GB" sz="400" kern="1200"/>
        </a:p>
      </dsp:txBody>
      <dsp:txXfrm>
        <a:off x="1431270" y="430070"/>
        <a:ext cx="100532" cy="1088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A85806-526E-E54C-B4A8-237EB4A7306D}">
      <dsp:nvSpPr>
        <dsp:cNvPr id="0" name=""/>
        <dsp:cNvSpPr/>
      </dsp:nvSpPr>
      <dsp:spPr>
        <a:xfrm>
          <a:off x="3810000" y="0"/>
          <a:ext cx="1523999" cy="910166"/>
        </a:xfrm>
        <a:prstGeom prst="trapezoid">
          <a:avLst>
            <a:gd name="adj" fmla="val 83721"/>
          </a:avLst>
        </a:prstGeom>
        <a:solidFill>
          <a:schemeClr val="accent3">
            <a:lumMod val="60000"/>
            <a:lum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GB" sz="1600" b="1" kern="1200" dirty="0">
            <a:solidFill>
              <a:schemeClr val="bg1"/>
            </a:solidFill>
          </a:endParaRPr>
        </a:p>
        <a:p>
          <a:pPr marL="0" lvl="0" indent="0" algn="ctr" defTabSz="711200">
            <a:lnSpc>
              <a:spcPct val="90000"/>
            </a:lnSpc>
            <a:spcBef>
              <a:spcPct val="0"/>
            </a:spcBef>
            <a:spcAft>
              <a:spcPct val="35000"/>
            </a:spcAft>
            <a:buNone/>
          </a:pPr>
          <a:r>
            <a:rPr lang="en-GB" sz="1600" b="1" kern="1200" dirty="0">
              <a:solidFill>
                <a:schemeClr val="bg1"/>
              </a:solidFill>
            </a:rPr>
            <a:t>Repeat!</a:t>
          </a:r>
        </a:p>
      </dsp:txBody>
      <dsp:txXfrm>
        <a:off x="3810000" y="0"/>
        <a:ext cx="1523999" cy="910166"/>
      </dsp:txXfrm>
    </dsp:sp>
    <dsp:sp modelId="{B397A746-F799-EA4E-BED4-A4929C0327A3}">
      <dsp:nvSpPr>
        <dsp:cNvPr id="0" name=""/>
        <dsp:cNvSpPr/>
      </dsp:nvSpPr>
      <dsp:spPr>
        <a:xfrm>
          <a:off x="3048000" y="910166"/>
          <a:ext cx="3047999" cy="910166"/>
        </a:xfrm>
        <a:prstGeom prst="trapezoid">
          <a:avLst>
            <a:gd name="adj" fmla="val 83721"/>
          </a:avLst>
        </a:prstGeom>
        <a:solidFill>
          <a:schemeClr val="accent3">
            <a:lumMod val="40000"/>
            <a:lumOff val="6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GB" sz="1600" b="1" kern="1200" dirty="0">
              <a:solidFill>
                <a:schemeClr val="bg1"/>
              </a:solidFill>
            </a:rPr>
            <a:t>Evaluate &amp; Explain</a:t>
          </a:r>
        </a:p>
      </dsp:txBody>
      <dsp:txXfrm>
        <a:off x="3581400" y="910166"/>
        <a:ext cx="1981200" cy="910166"/>
      </dsp:txXfrm>
    </dsp:sp>
    <dsp:sp modelId="{25A100B7-93C5-794F-B7CB-3FB6CC762A08}">
      <dsp:nvSpPr>
        <dsp:cNvPr id="0" name=""/>
        <dsp:cNvSpPr/>
      </dsp:nvSpPr>
      <dsp:spPr>
        <a:xfrm>
          <a:off x="2286000" y="1820333"/>
          <a:ext cx="4572000" cy="910166"/>
        </a:xfrm>
        <a:prstGeom prst="trapezoid">
          <a:avLst>
            <a:gd name="adj" fmla="val 83721"/>
          </a:avLst>
        </a:prstGeom>
        <a:solidFill>
          <a:schemeClr val="tx2">
            <a:lumMod val="25000"/>
            <a:lumOff val="7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GB" sz="1600" b="1" kern="1200" dirty="0">
              <a:solidFill>
                <a:srgbClr val="FF0000"/>
              </a:solidFill>
            </a:rPr>
            <a:t>Compare Hypo. with Exp.</a:t>
          </a:r>
        </a:p>
      </dsp:txBody>
      <dsp:txXfrm>
        <a:off x="3086099" y="1820333"/>
        <a:ext cx="2971800" cy="910166"/>
      </dsp:txXfrm>
    </dsp:sp>
    <dsp:sp modelId="{5A750CF8-B6E3-1F49-9E4C-6081DA32713F}">
      <dsp:nvSpPr>
        <dsp:cNvPr id="0" name=""/>
        <dsp:cNvSpPr/>
      </dsp:nvSpPr>
      <dsp:spPr>
        <a:xfrm>
          <a:off x="1524000" y="2730499"/>
          <a:ext cx="6095999" cy="910166"/>
        </a:xfrm>
        <a:prstGeom prst="trapezoid">
          <a:avLst>
            <a:gd name="adj" fmla="val 83721"/>
          </a:avLst>
        </a:prstGeom>
        <a:solidFill>
          <a:schemeClr val="tx2">
            <a:lumMod val="50000"/>
            <a:lumOff val="5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GB" sz="1600" b="1" kern="1200" dirty="0">
              <a:solidFill>
                <a:schemeClr val="bg1"/>
              </a:solidFill>
            </a:rPr>
            <a:t>Chaos Engineering Experimentation</a:t>
          </a:r>
        </a:p>
      </dsp:txBody>
      <dsp:txXfrm>
        <a:off x="2590800" y="2730499"/>
        <a:ext cx="3962400" cy="910166"/>
      </dsp:txXfrm>
    </dsp:sp>
    <dsp:sp modelId="{E9C6382F-B536-7946-8008-9D187B72AC9D}">
      <dsp:nvSpPr>
        <dsp:cNvPr id="0" name=""/>
        <dsp:cNvSpPr/>
      </dsp:nvSpPr>
      <dsp:spPr>
        <a:xfrm>
          <a:off x="762000" y="3640666"/>
          <a:ext cx="7620000" cy="910166"/>
        </a:xfrm>
        <a:prstGeom prst="trapezoid">
          <a:avLst>
            <a:gd name="adj" fmla="val 83721"/>
          </a:avLst>
        </a:prstGeom>
        <a:solidFill>
          <a:schemeClr val="tx2">
            <a:lumMod val="75000"/>
            <a:lumOff val="2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GB" sz="1600" b="1" kern="1200" dirty="0">
              <a:solidFill>
                <a:schemeClr val="bg1"/>
              </a:solidFill>
            </a:rPr>
            <a:t>Continuous Defect Pred. for Hypo. Form.</a:t>
          </a:r>
        </a:p>
      </dsp:txBody>
      <dsp:txXfrm>
        <a:off x="2095500" y="3640666"/>
        <a:ext cx="4953000" cy="910166"/>
      </dsp:txXfrm>
    </dsp:sp>
    <dsp:sp modelId="{7409F0A0-7B10-7A48-9975-AE4A35E51D56}">
      <dsp:nvSpPr>
        <dsp:cNvPr id="0" name=""/>
        <dsp:cNvSpPr/>
      </dsp:nvSpPr>
      <dsp:spPr>
        <a:xfrm>
          <a:off x="0" y="4550833"/>
          <a:ext cx="9144000" cy="910166"/>
        </a:xfrm>
        <a:prstGeom prst="trapezoid">
          <a:avLst>
            <a:gd name="adj" fmla="val 83721"/>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GB" sz="1600" b="1" kern="1200" dirty="0">
              <a:solidFill>
                <a:schemeClr val="bg1"/>
              </a:solidFill>
            </a:rPr>
            <a:t>Highly Observable Infrastructures &amp; µS</a:t>
          </a:r>
        </a:p>
      </dsp:txBody>
      <dsp:txXfrm>
        <a:off x="1600200" y="4550833"/>
        <a:ext cx="5943600" cy="9101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A85806-526E-E54C-B4A8-237EB4A7306D}">
      <dsp:nvSpPr>
        <dsp:cNvPr id="0" name=""/>
        <dsp:cNvSpPr/>
      </dsp:nvSpPr>
      <dsp:spPr>
        <a:xfrm>
          <a:off x="3810000" y="0"/>
          <a:ext cx="1523999" cy="910166"/>
        </a:xfrm>
        <a:prstGeom prst="trapezoid">
          <a:avLst>
            <a:gd name="adj" fmla="val 83721"/>
          </a:avLst>
        </a:prstGeom>
        <a:solidFill>
          <a:schemeClr val="accent3">
            <a:lumMod val="60000"/>
            <a:lum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GB" sz="1600" b="1" kern="1200" dirty="0">
            <a:solidFill>
              <a:schemeClr val="bg1"/>
            </a:solidFill>
          </a:endParaRPr>
        </a:p>
        <a:p>
          <a:pPr marL="0" lvl="0" indent="0" algn="ctr" defTabSz="711200">
            <a:lnSpc>
              <a:spcPct val="90000"/>
            </a:lnSpc>
            <a:spcBef>
              <a:spcPct val="0"/>
            </a:spcBef>
            <a:spcAft>
              <a:spcPct val="35000"/>
            </a:spcAft>
            <a:buNone/>
          </a:pPr>
          <a:r>
            <a:rPr lang="en-GB" sz="1600" b="1" kern="1200" dirty="0">
              <a:solidFill>
                <a:schemeClr val="bg1"/>
              </a:solidFill>
            </a:rPr>
            <a:t>Repeat!</a:t>
          </a:r>
        </a:p>
      </dsp:txBody>
      <dsp:txXfrm>
        <a:off x="3810000" y="0"/>
        <a:ext cx="1523999" cy="910166"/>
      </dsp:txXfrm>
    </dsp:sp>
    <dsp:sp modelId="{B397A746-F799-EA4E-BED4-A4929C0327A3}">
      <dsp:nvSpPr>
        <dsp:cNvPr id="0" name=""/>
        <dsp:cNvSpPr/>
      </dsp:nvSpPr>
      <dsp:spPr>
        <a:xfrm>
          <a:off x="3048000" y="910166"/>
          <a:ext cx="3047999" cy="910166"/>
        </a:xfrm>
        <a:prstGeom prst="trapezoid">
          <a:avLst>
            <a:gd name="adj" fmla="val 83721"/>
          </a:avLst>
        </a:prstGeom>
        <a:solidFill>
          <a:schemeClr val="accent3">
            <a:lumMod val="40000"/>
            <a:lumOff val="6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GB" sz="1600" b="1" kern="1200" dirty="0">
              <a:solidFill>
                <a:schemeClr val="bg1"/>
              </a:solidFill>
            </a:rPr>
            <a:t>Evaluate &amp; Explain</a:t>
          </a:r>
        </a:p>
      </dsp:txBody>
      <dsp:txXfrm>
        <a:off x="3581400" y="910166"/>
        <a:ext cx="1981200" cy="910166"/>
      </dsp:txXfrm>
    </dsp:sp>
    <dsp:sp modelId="{25A100B7-93C5-794F-B7CB-3FB6CC762A08}">
      <dsp:nvSpPr>
        <dsp:cNvPr id="0" name=""/>
        <dsp:cNvSpPr/>
      </dsp:nvSpPr>
      <dsp:spPr>
        <a:xfrm>
          <a:off x="2286000" y="1820333"/>
          <a:ext cx="4572000" cy="910166"/>
        </a:xfrm>
        <a:prstGeom prst="trapezoid">
          <a:avLst>
            <a:gd name="adj" fmla="val 83721"/>
          </a:avLst>
        </a:prstGeom>
        <a:solidFill>
          <a:schemeClr val="tx2">
            <a:lumMod val="25000"/>
            <a:lumOff val="7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GB" sz="1600" b="1" kern="1200" dirty="0">
              <a:solidFill>
                <a:srgbClr val="FF0000"/>
              </a:solidFill>
            </a:rPr>
            <a:t>Compare Hypo. with Exp.</a:t>
          </a:r>
        </a:p>
      </dsp:txBody>
      <dsp:txXfrm>
        <a:off x="3086099" y="1820333"/>
        <a:ext cx="2971800" cy="910166"/>
      </dsp:txXfrm>
    </dsp:sp>
    <dsp:sp modelId="{5A750CF8-B6E3-1F49-9E4C-6081DA32713F}">
      <dsp:nvSpPr>
        <dsp:cNvPr id="0" name=""/>
        <dsp:cNvSpPr/>
      </dsp:nvSpPr>
      <dsp:spPr>
        <a:xfrm>
          <a:off x="1524000" y="2730499"/>
          <a:ext cx="6095999" cy="910166"/>
        </a:xfrm>
        <a:prstGeom prst="trapezoid">
          <a:avLst>
            <a:gd name="adj" fmla="val 83721"/>
          </a:avLst>
        </a:prstGeom>
        <a:solidFill>
          <a:schemeClr val="tx2">
            <a:lumMod val="50000"/>
            <a:lumOff val="5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GB" sz="1600" b="1" kern="1200" dirty="0">
              <a:solidFill>
                <a:schemeClr val="bg1"/>
              </a:solidFill>
            </a:rPr>
            <a:t>Chaos Engineering Experimentation</a:t>
          </a:r>
        </a:p>
      </dsp:txBody>
      <dsp:txXfrm>
        <a:off x="2590800" y="2730499"/>
        <a:ext cx="3962400" cy="910166"/>
      </dsp:txXfrm>
    </dsp:sp>
    <dsp:sp modelId="{E9C6382F-B536-7946-8008-9D187B72AC9D}">
      <dsp:nvSpPr>
        <dsp:cNvPr id="0" name=""/>
        <dsp:cNvSpPr/>
      </dsp:nvSpPr>
      <dsp:spPr>
        <a:xfrm>
          <a:off x="762000" y="3640666"/>
          <a:ext cx="7620000" cy="910166"/>
        </a:xfrm>
        <a:prstGeom prst="trapezoid">
          <a:avLst>
            <a:gd name="adj" fmla="val 83721"/>
          </a:avLst>
        </a:prstGeom>
        <a:solidFill>
          <a:schemeClr val="tx2">
            <a:lumMod val="75000"/>
            <a:lumOff val="2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GB" sz="1600" b="1" kern="1200" dirty="0">
              <a:solidFill>
                <a:schemeClr val="bg1"/>
              </a:solidFill>
            </a:rPr>
            <a:t>Continuous Defect Pred. for Hypo. Form.</a:t>
          </a:r>
        </a:p>
      </dsp:txBody>
      <dsp:txXfrm>
        <a:off x="2095500" y="3640666"/>
        <a:ext cx="4953000" cy="910166"/>
      </dsp:txXfrm>
    </dsp:sp>
    <dsp:sp modelId="{7409F0A0-7B10-7A48-9975-AE4A35E51D56}">
      <dsp:nvSpPr>
        <dsp:cNvPr id="0" name=""/>
        <dsp:cNvSpPr/>
      </dsp:nvSpPr>
      <dsp:spPr>
        <a:xfrm>
          <a:off x="0" y="4550833"/>
          <a:ext cx="9144000" cy="910166"/>
        </a:xfrm>
        <a:prstGeom prst="trapezoid">
          <a:avLst>
            <a:gd name="adj" fmla="val 83721"/>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GB" sz="1600" b="1" kern="1200" dirty="0">
              <a:solidFill>
                <a:schemeClr val="bg1"/>
              </a:solidFill>
            </a:rPr>
            <a:t>Highly Observable Infrastructures &amp; µS</a:t>
          </a:r>
        </a:p>
      </dsp:txBody>
      <dsp:txXfrm>
        <a:off x="1600200" y="4550833"/>
        <a:ext cx="5943600" cy="910166"/>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IT"/>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FB442BE6-761D-2943-8C23-3E936368BEA8}" type="datetimeFigureOut">
              <a:rPr lang="en-IT" smtClean="0"/>
              <a:t>17/11/24</a:t>
            </a:fld>
            <a:endParaRPr lang="en-IT"/>
          </a:p>
        </p:txBody>
      </p:sp>
      <p:sp>
        <p:nvSpPr>
          <p:cNvPr id="4" name="Slide Image Placeholder 3"/>
          <p:cNvSpPr>
            <a:spLocks noGrp="1" noRot="1" noChangeAspect="1"/>
          </p:cNvSpPr>
          <p:nvPr>
            <p:ph type="sldImg" idx="2"/>
          </p:nvPr>
        </p:nvSpPr>
        <p:spPr>
          <a:xfrm>
            <a:off x="1497013" y="1200150"/>
            <a:ext cx="4321175" cy="3240088"/>
          </a:xfrm>
          <a:prstGeom prst="rect">
            <a:avLst/>
          </a:prstGeom>
          <a:noFill/>
          <a:ln w="12700">
            <a:solidFill>
              <a:prstClr val="black"/>
            </a:solidFill>
          </a:ln>
        </p:spPr>
        <p:txBody>
          <a:bodyPr vert="horz" lIns="91440" tIns="45720" rIns="91440" bIns="45720" rtlCol="0" anchor="ctr"/>
          <a:lstStyle/>
          <a:p>
            <a:endParaRPr lang="en-IT"/>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IT"/>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9C447CE4-CC4D-A74C-B1C9-6A7D1FEBDA82}" type="slidenum">
              <a:rPr lang="en-IT" smtClean="0"/>
              <a:t>‹#›</a:t>
            </a:fld>
            <a:endParaRPr lang="en-IT"/>
          </a:p>
        </p:txBody>
      </p:sp>
    </p:spTree>
    <p:extLst>
      <p:ext uri="{BB962C8B-B14F-4D97-AF65-F5344CB8AC3E}">
        <p14:creationId xmlns:p14="http://schemas.microsoft.com/office/powerpoint/2010/main" val="429547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548F257-0DF4-4996-BFD0-58830CF8ABF6}" type="slidenum">
              <a:rPr lang="en-US" smtClean="0"/>
              <a:t>2</a:t>
            </a:fld>
            <a:endParaRPr lang="en-US"/>
          </a:p>
        </p:txBody>
      </p:sp>
    </p:spTree>
    <p:extLst>
      <p:ext uri="{BB962C8B-B14F-4D97-AF65-F5344CB8AC3E}">
        <p14:creationId xmlns:p14="http://schemas.microsoft.com/office/powerpoint/2010/main" val="18124385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we need to monitor</a:t>
            </a:r>
            <a:r>
              <a:rPr lang="en-US" baseline="0" dirty="0"/>
              <a:t> everything?</a:t>
            </a:r>
            <a:endParaRPr lang="en-US" dirty="0"/>
          </a:p>
        </p:txBody>
      </p:sp>
      <p:sp>
        <p:nvSpPr>
          <p:cNvPr id="4" name="Slide Number Placeholder 3"/>
          <p:cNvSpPr>
            <a:spLocks noGrp="1"/>
          </p:cNvSpPr>
          <p:nvPr>
            <p:ph type="sldNum" sz="quarter" idx="10"/>
          </p:nvPr>
        </p:nvSpPr>
        <p:spPr/>
        <p:txBody>
          <a:bodyPr/>
          <a:lstStyle/>
          <a:p>
            <a:fld id="{5548F257-0DF4-4996-BFD0-58830CF8ABF6}" type="slidenum">
              <a:rPr lang="en-US" smtClean="0"/>
              <a:t>44</a:t>
            </a:fld>
            <a:endParaRPr lang="en-US"/>
          </a:p>
        </p:txBody>
      </p:sp>
    </p:spTree>
    <p:extLst>
      <p:ext uri="{BB962C8B-B14F-4D97-AF65-F5344CB8AC3E}">
        <p14:creationId xmlns:p14="http://schemas.microsoft.com/office/powerpoint/2010/main" val="2496984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100% reliability myth</a:t>
            </a:r>
          </a:p>
        </p:txBody>
      </p:sp>
      <p:sp>
        <p:nvSpPr>
          <p:cNvPr id="4" name="Slide Number Placeholder 3"/>
          <p:cNvSpPr>
            <a:spLocks noGrp="1"/>
          </p:cNvSpPr>
          <p:nvPr>
            <p:ph type="sldNum" sz="quarter" idx="10"/>
          </p:nvPr>
        </p:nvSpPr>
        <p:spPr/>
        <p:txBody>
          <a:bodyPr/>
          <a:lstStyle/>
          <a:p>
            <a:fld id="{5548F257-0DF4-4996-BFD0-58830CF8ABF6}" type="slidenum">
              <a:rPr lang="en-US" smtClean="0"/>
              <a:t>46</a:t>
            </a:fld>
            <a:endParaRPr lang="en-US"/>
          </a:p>
        </p:txBody>
      </p:sp>
    </p:spTree>
    <p:extLst>
      <p:ext uri="{BB962C8B-B14F-4D97-AF65-F5344CB8AC3E}">
        <p14:creationId xmlns:p14="http://schemas.microsoft.com/office/powerpoint/2010/main" val="2800466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100% reliability myth</a:t>
            </a:r>
          </a:p>
        </p:txBody>
      </p:sp>
      <p:sp>
        <p:nvSpPr>
          <p:cNvPr id="4" name="Slide Number Placeholder 3"/>
          <p:cNvSpPr>
            <a:spLocks noGrp="1"/>
          </p:cNvSpPr>
          <p:nvPr>
            <p:ph type="sldNum" sz="quarter" idx="10"/>
          </p:nvPr>
        </p:nvSpPr>
        <p:spPr/>
        <p:txBody>
          <a:bodyPr/>
          <a:lstStyle/>
          <a:p>
            <a:fld id="{5548F257-0DF4-4996-BFD0-58830CF8ABF6}" type="slidenum">
              <a:rPr lang="en-US" smtClean="0"/>
              <a:t>47</a:t>
            </a:fld>
            <a:endParaRPr lang="en-US"/>
          </a:p>
        </p:txBody>
      </p:sp>
    </p:spTree>
    <p:extLst>
      <p:ext uri="{BB962C8B-B14F-4D97-AF65-F5344CB8AC3E}">
        <p14:creationId xmlns:p14="http://schemas.microsoft.com/office/powerpoint/2010/main" val="1869950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48F257-0DF4-4996-BFD0-58830CF8ABF6}" type="slidenum">
              <a:rPr lang="en-US" smtClean="0"/>
              <a:t>48</a:t>
            </a:fld>
            <a:endParaRPr lang="en-US"/>
          </a:p>
        </p:txBody>
      </p:sp>
    </p:spTree>
    <p:extLst>
      <p:ext uri="{BB962C8B-B14F-4D97-AF65-F5344CB8AC3E}">
        <p14:creationId xmlns:p14="http://schemas.microsoft.com/office/powerpoint/2010/main" val="22879773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Blameless Postmortem</a:t>
            </a:r>
          </a:p>
        </p:txBody>
      </p:sp>
      <p:sp>
        <p:nvSpPr>
          <p:cNvPr id="4" name="Slide Number Placeholder 3"/>
          <p:cNvSpPr>
            <a:spLocks noGrp="1"/>
          </p:cNvSpPr>
          <p:nvPr>
            <p:ph type="sldNum" sz="quarter" idx="10"/>
          </p:nvPr>
        </p:nvSpPr>
        <p:spPr/>
        <p:txBody>
          <a:bodyPr/>
          <a:lstStyle/>
          <a:p>
            <a:fld id="{5548F257-0DF4-4996-BFD0-58830CF8ABF6}" type="slidenum">
              <a:rPr lang="en-US" smtClean="0"/>
              <a:t>52</a:t>
            </a:fld>
            <a:endParaRPr lang="en-US"/>
          </a:p>
        </p:txBody>
      </p:sp>
    </p:spTree>
    <p:extLst>
      <p:ext uri="{BB962C8B-B14F-4D97-AF65-F5344CB8AC3E}">
        <p14:creationId xmlns:p14="http://schemas.microsoft.com/office/powerpoint/2010/main" val="2946115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https://github.com/cncf/toc/blob/master/DEFINITION.md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https://github.com/cncf/trailmap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https://www.ibm.com/cloud/learn/cloud-native</a:t>
            </a:r>
            <a:endParaRPr lang="en-US" dirty="0"/>
          </a:p>
        </p:txBody>
      </p:sp>
      <p:sp>
        <p:nvSpPr>
          <p:cNvPr id="4" name="Slide Number Placeholder 3"/>
          <p:cNvSpPr>
            <a:spLocks noGrp="1"/>
          </p:cNvSpPr>
          <p:nvPr>
            <p:ph type="sldNum" sz="quarter" idx="5"/>
          </p:nvPr>
        </p:nvSpPr>
        <p:spPr/>
        <p:txBody>
          <a:bodyPr/>
          <a:lstStyle/>
          <a:p>
            <a:fld id="{08F51AF1-9095-4BC8-A96C-0D48EF22FF3E}" type="slidenum">
              <a:rPr lang="en-US" smtClean="0"/>
              <a:t>59</a:t>
            </a:fld>
            <a:endParaRPr lang="en-US"/>
          </a:p>
        </p:txBody>
      </p:sp>
    </p:spTree>
    <p:extLst>
      <p:ext uri="{BB962C8B-B14F-4D97-AF65-F5344CB8AC3E}">
        <p14:creationId xmlns:p14="http://schemas.microsoft.com/office/powerpoint/2010/main" val="68086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https://github.com/cncf/telecom-user-group/blob/master/whitepaper/cloud_native_thinking_for_telecommunications.md#1.4</a:t>
            </a:r>
          </a:p>
          <a:p>
            <a:r>
              <a:rPr lang="en-US" dirty="0"/>
              <a:t>https://www.sdxcentral.com/articles/analysis/containers-in-telcos-are-we-there-yet/2019/02/</a:t>
            </a:r>
          </a:p>
          <a:p>
            <a:r>
              <a:rPr lang="en-US" dirty="0"/>
              <a:t>https://www.redhat.com/en/blog/cnf-and-vnf-certification-red-hat-and-intel</a:t>
            </a:r>
          </a:p>
          <a:p>
            <a:endParaRPr lang="en-US" dirty="0"/>
          </a:p>
        </p:txBody>
      </p:sp>
      <p:sp>
        <p:nvSpPr>
          <p:cNvPr id="4" name="Slide Number Placeholder 3"/>
          <p:cNvSpPr>
            <a:spLocks noGrp="1"/>
          </p:cNvSpPr>
          <p:nvPr>
            <p:ph type="sldNum" sz="quarter" idx="5"/>
          </p:nvPr>
        </p:nvSpPr>
        <p:spPr/>
        <p:txBody>
          <a:bodyPr/>
          <a:lstStyle/>
          <a:p>
            <a:fld id="{08F51AF1-9095-4BC8-A96C-0D48EF22FF3E}" type="slidenum">
              <a:rPr lang="en-US" smtClean="0"/>
              <a:t>60</a:t>
            </a:fld>
            <a:endParaRPr lang="en-US"/>
          </a:p>
        </p:txBody>
      </p:sp>
    </p:spTree>
    <p:extLst>
      <p:ext uri="{BB962C8B-B14F-4D97-AF65-F5344CB8AC3E}">
        <p14:creationId xmlns:p14="http://schemas.microsoft.com/office/powerpoint/2010/main" val="21140533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9C447CE4-CC4D-A74C-B1C9-6A7D1FEBDA82}" type="slidenum">
              <a:rPr lang="en-IT" smtClean="0"/>
              <a:t>66</a:t>
            </a:fld>
            <a:endParaRPr lang="en-IT"/>
          </a:p>
        </p:txBody>
      </p:sp>
    </p:spTree>
    <p:extLst>
      <p:ext uri="{BB962C8B-B14F-4D97-AF65-F5344CB8AC3E}">
        <p14:creationId xmlns:p14="http://schemas.microsoft.com/office/powerpoint/2010/main" val="28970507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9C447CE4-CC4D-A74C-B1C9-6A7D1FEBDA82}" type="slidenum">
              <a:rPr lang="en-IT" smtClean="0"/>
              <a:t>70</a:t>
            </a:fld>
            <a:endParaRPr lang="en-IT"/>
          </a:p>
        </p:txBody>
      </p:sp>
    </p:spTree>
    <p:extLst>
      <p:ext uri="{BB962C8B-B14F-4D97-AF65-F5344CB8AC3E}">
        <p14:creationId xmlns:p14="http://schemas.microsoft.com/office/powerpoint/2010/main" val="19388033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www.infoq.com</a:t>
            </a:r>
            <a:r>
              <a:rPr lang="en-GB" dirty="0"/>
              <a:t>/news/2017/11/</a:t>
            </a:r>
            <a:r>
              <a:rPr lang="en-GB" dirty="0" err="1"/>
              <a:t>expedia</a:t>
            </a:r>
            <a:r>
              <a:rPr lang="en-GB" dirty="0"/>
              <a:t>-resiliency/</a:t>
            </a:r>
            <a:endParaRPr lang="en-IT" dirty="0"/>
          </a:p>
        </p:txBody>
      </p:sp>
      <p:sp>
        <p:nvSpPr>
          <p:cNvPr id="4" name="Slide Number Placeholder 3"/>
          <p:cNvSpPr>
            <a:spLocks noGrp="1"/>
          </p:cNvSpPr>
          <p:nvPr>
            <p:ph type="sldNum" sz="quarter" idx="5"/>
          </p:nvPr>
        </p:nvSpPr>
        <p:spPr/>
        <p:txBody>
          <a:bodyPr/>
          <a:lstStyle/>
          <a:p>
            <a:fld id="{9C447CE4-CC4D-A74C-B1C9-6A7D1FEBDA82}" type="slidenum">
              <a:rPr lang="en-IT" smtClean="0"/>
              <a:t>80</a:t>
            </a:fld>
            <a:endParaRPr lang="en-IT"/>
          </a:p>
        </p:txBody>
      </p:sp>
    </p:spTree>
    <p:extLst>
      <p:ext uri="{BB962C8B-B14F-4D97-AF65-F5344CB8AC3E}">
        <p14:creationId xmlns:p14="http://schemas.microsoft.com/office/powerpoint/2010/main" val="714288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548F257-0DF4-4996-BFD0-58830CF8ABF6}" type="slidenum">
              <a:rPr lang="en-US" smtClean="0"/>
              <a:t>5</a:t>
            </a:fld>
            <a:endParaRPr lang="en-US"/>
          </a:p>
        </p:txBody>
      </p:sp>
    </p:spTree>
    <p:extLst>
      <p:ext uri="{BB962C8B-B14F-4D97-AF65-F5344CB8AC3E}">
        <p14:creationId xmlns:p14="http://schemas.microsoft.com/office/powerpoint/2010/main" val="82869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left?</a:t>
            </a:r>
            <a:br>
              <a:rPr lang="en-US" dirty="0"/>
            </a:br>
            <a:r>
              <a:rPr lang="en-US" dirty="0"/>
              <a:t>Workflow management</a:t>
            </a:r>
          </a:p>
        </p:txBody>
      </p:sp>
      <p:sp>
        <p:nvSpPr>
          <p:cNvPr id="4" name="Slide Number Placeholder 3"/>
          <p:cNvSpPr>
            <a:spLocks noGrp="1"/>
          </p:cNvSpPr>
          <p:nvPr>
            <p:ph type="sldNum" sz="quarter" idx="10"/>
          </p:nvPr>
        </p:nvSpPr>
        <p:spPr/>
        <p:txBody>
          <a:bodyPr/>
          <a:lstStyle/>
          <a:p>
            <a:fld id="{5548F257-0DF4-4996-BFD0-58830CF8ABF6}" type="slidenum">
              <a:rPr lang="en-US" smtClean="0"/>
              <a:t>15</a:t>
            </a:fld>
            <a:endParaRPr lang="en-US"/>
          </a:p>
        </p:txBody>
      </p:sp>
    </p:spTree>
    <p:extLst>
      <p:ext uri="{BB962C8B-B14F-4D97-AF65-F5344CB8AC3E}">
        <p14:creationId xmlns:p14="http://schemas.microsoft.com/office/powerpoint/2010/main" val="4018111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Pluggable</a:t>
            </a:r>
            <a:r>
              <a:rPr lang="en-US" baseline="0" dirty="0"/>
              <a:t> gatherer</a:t>
            </a:r>
            <a:endParaRPr lang="en-US" dirty="0"/>
          </a:p>
        </p:txBody>
      </p:sp>
      <p:sp>
        <p:nvSpPr>
          <p:cNvPr id="4" name="Slide Number Placeholder 3"/>
          <p:cNvSpPr>
            <a:spLocks noGrp="1"/>
          </p:cNvSpPr>
          <p:nvPr>
            <p:ph type="sldNum" sz="quarter" idx="10"/>
          </p:nvPr>
        </p:nvSpPr>
        <p:spPr/>
        <p:txBody>
          <a:bodyPr/>
          <a:lstStyle/>
          <a:p>
            <a:fld id="{5548F257-0DF4-4996-BFD0-58830CF8ABF6}" type="slidenum">
              <a:rPr lang="en-US" smtClean="0"/>
              <a:t>17</a:t>
            </a:fld>
            <a:endParaRPr lang="en-US"/>
          </a:p>
        </p:txBody>
      </p:sp>
    </p:spTree>
    <p:extLst>
      <p:ext uri="{BB962C8B-B14F-4D97-AF65-F5344CB8AC3E}">
        <p14:creationId xmlns:p14="http://schemas.microsoft.com/office/powerpoint/2010/main" val="2829880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for incidents</a:t>
            </a:r>
          </a:p>
        </p:txBody>
      </p:sp>
      <p:sp>
        <p:nvSpPr>
          <p:cNvPr id="4" name="Slide Number Placeholder 3"/>
          <p:cNvSpPr>
            <a:spLocks noGrp="1"/>
          </p:cNvSpPr>
          <p:nvPr>
            <p:ph type="sldNum" sz="quarter" idx="10"/>
          </p:nvPr>
        </p:nvSpPr>
        <p:spPr/>
        <p:txBody>
          <a:bodyPr/>
          <a:lstStyle/>
          <a:p>
            <a:fld id="{5548F257-0DF4-4996-BFD0-58830CF8ABF6}" type="slidenum">
              <a:rPr lang="en-US" smtClean="0"/>
              <a:t>29</a:t>
            </a:fld>
            <a:endParaRPr lang="en-US"/>
          </a:p>
        </p:txBody>
      </p:sp>
    </p:spTree>
    <p:extLst>
      <p:ext uri="{BB962C8B-B14F-4D97-AF65-F5344CB8AC3E}">
        <p14:creationId xmlns:p14="http://schemas.microsoft.com/office/powerpoint/2010/main" val="2733960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writing</a:t>
            </a:r>
            <a:r>
              <a:rPr lang="en-US" baseline="0" dirty="0"/>
              <a:t> the code</a:t>
            </a:r>
            <a:br>
              <a:rPr lang="en-US" dirty="0"/>
            </a:br>
            <a:r>
              <a:rPr lang="en-US" dirty="0"/>
              <a:t>From Development to Release</a:t>
            </a:r>
          </a:p>
          <a:p>
            <a:r>
              <a:rPr lang="en-US" dirty="0"/>
              <a:t>From RUP to Agile</a:t>
            </a:r>
          </a:p>
          <a:p>
            <a:r>
              <a:rPr lang="en-US" dirty="0"/>
              <a:t>Change management</a:t>
            </a:r>
          </a:p>
        </p:txBody>
      </p:sp>
      <p:sp>
        <p:nvSpPr>
          <p:cNvPr id="4" name="Slide Number Placeholder 3"/>
          <p:cNvSpPr>
            <a:spLocks noGrp="1"/>
          </p:cNvSpPr>
          <p:nvPr>
            <p:ph type="sldNum" sz="quarter" idx="10"/>
          </p:nvPr>
        </p:nvSpPr>
        <p:spPr/>
        <p:txBody>
          <a:bodyPr/>
          <a:lstStyle/>
          <a:p>
            <a:fld id="{5548F257-0DF4-4996-BFD0-58830CF8ABF6}" type="slidenum">
              <a:rPr lang="en-US" smtClean="0"/>
              <a:t>31</a:t>
            </a:fld>
            <a:endParaRPr lang="en-US"/>
          </a:p>
        </p:txBody>
      </p:sp>
    </p:spTree>
    <p:extLst>
      <p:ext uri="{BB962C8B-B14F-4D97-AF65-F5344CB8AC3E}">
        <p14:creationId xmlns:p14="http://schemas.microsoft.com/office/powerpoint/2010/main" val="3096866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from development</a:t>
            </a:r>
            <a:r>
              <a:rPr lang="en-US" baseline="0" dirty="0"/>
              <a:t> to release and operation (maintenance) and also culture</a:t>
            </a:r>
          </a:p>
          <a:p>
            <a:r>
              <a:rPr lang="en-US" baseline="0" dirty="0"/>
              <a:t>Lower the cost of change</a:t>
            </a:r>
            <a:endParaRPr lang="en-US" dirty="0"/>
          </a:p>
        </p:txBody>
      </p:sp>
      <p:sp>
        <p:nvSpPr>
          <p:cNvPr id="4" name="Slide Number Placeholder 3"/>
          <p:cNvSpPr>
            <a:spLocks noGrp="1"/>
          </p:cNvSpPr>
          <p:nvPr>
            <p:ph type="sldNum" sz="quarter" idx="10"/>
          </p:nvPr>
        </p:nvSpPr>
        <p:spPr/>
        <p:txBody>
          <a:bodyPr/>
          <a:lstStyle/>
          <a:p>
            <a:fld id="{5548F257-0DF4-4996-BFD0-58830CF8ABF6}" type="slidenum">
              <a:rPr lang="en-US" smtClean="0"/>
              <a:t>32</a:t>
            </a:fld>
            <a:endParaRPr lang="en-US"/>
          </a:p>
        </p:txBody>
      </p:sp>
    </p:spTree>
    <p:extLst>
      <p:ext uri="{BB962C8B-B14F-4D97-AF65-F5344CB8AC3E}">
        <p14:creationId xmlns:p14="http://schemas.microsoft.com/office/powerpoint/2010/main" val="2969445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from scratch</a:t>
            </a:r>
            <a:br>
              <a:rPr lang="en-US" dirty="0"/>
            </a:br>
            <a:r>
              <a:rPr lang="en-US" dirty="0"/>
              <a:t>All steps from</a:t>
            </a:r>
            <a:r>
              <a:rPr lang="en-US" baseline="0" dirty="0"/>
              <a:t> starting point</a:t>
            </a:r>
            <a:endParaRPr lang="en-US" dirty="0"/>
          </a:p>
        </p:txBody>
      </p:sp>
      <p:sp>
        <p:nvSpPr>
          <p:cNvPr id="4" name="Slide Number Placeholder 3"/>
          <p:cNvSpPr>
            <a:spLocks noGrp="1"/>
          </p:cNvSpPr>
          <p:nvPr>
            <p:ph type="sldNum" sz="quarter" idx="10"/>
          </p:nvPr>
        </p:nvSpPr>
        <p:spPr/>
        <p:txBody>
          <a:bodyPr/>
          <a:lstStyle/>
          <a:p>
            <a:fld id="{5548F257-0DF4-4996-BFD0-58830CF8ABF6}" type="slidenum">
              <a:rPr lang="en-US" smtClean="0"/>
              <a:t>34</a:t>
            </a:fld>
            <a:endParaRPr lang="en-US"/>
          </a:p>
        </p:txBody>
      </p:sp>
    </p:spTree>
    <p:extLst>
      <p:ext uri="{BB962C8B-B14F-4D97-AF65-F5344CB8AC3E}">
        <p14:creationId xmlns:p14="http://schemas.microsoft.com/office/powerpoint/2010/main" val="862257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from scratch</a:t>
            </a:r>
            <a:br>
              <a:rPr lang="en-US" dirty="0"/>
            </a:br>
            <a:r>
              <a:rPr lang="en-US" dirty="0"/>
              <a:t>One step Build and Deployment</a:t>
            </a:r>
            <a:br>
              <a:rPr lang="en-US" dirty="0"/>
            </a:br>
            <a:r>
              <a:rPr lang="en-US" dirty="0"/>
              <a:t>Automation</a:t>
            </a:r>
          </a:p>
        </p:txBody>
      </p:sp>
      <p:sp>
        <p:nvSpPr>
          <p:cNvPr id="4" name="Slide Number Placeholder 3"/>
          <p:cNvSpPr>
            <a:spLocks noGrp="1"/>
          </p:cNvSpPr>
          <p:nvPr>
            <p:ph type="sldNum" sz="quarter" idx="10"/>
          </p:nvPr>
        </p:nvSpPr>
        <p:spPr/>
        <p:txBody>
          <a:bodyPr/>
          <a:lstStyle/>
          <a:p>
            <a:fld id="{5548F257-0DF4-4996-BFD0-58830CF8ABF6}" type="slidenum">
              <a:rPr lang="en-US" smtClean="0"/>
              <a:t>35</a:t>
            </a:fld>
            <a:endParaRPr lang="en-US"/>
          </a:p>
        </p:txBody>
      </p:sp>
    </p:spTree>
    <p:extLst>
      <p:ext uri="{BB962C8B-B14F-4D97-AF65-F5344CB8AC3E}">
        <p14:creationId xmlns:p14="http://schemas.microsoft.com/office/powerpoint/2010/main" val="3264959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9CEEB-490A-4711-2379-B7410BA34A1E}"/>
              </a:ext>
            </a:extLst>
          </p:cNvPr>
          <p:cNvSpPr>
            <a:spLocks noGrp="1"/>
          </p:cNvSpPr>
          <p:nvPr>
            <p:ph type="ctrTitle"/>
          </p:nvPr>
        </p:nvSpPr>
        <p:spPr>
          <a:xfrm>
            <a:off x="1143000" y="1122363"/>
            <a:ext cx="6858000" cy="2387600"/>
          </a:xfrm>
        </p:spPr>
        <p:txBody>
          <a:bodyPr anchor="b"/>
          <a:lstStyle>
            <a:lvl1pPr algn="ctr">
              <a:defRPr sz="4500"/>
            </a:lvl1pPr>
          </a:lstStyle>
          <a:p>
            <a:r>
              <a:rPr lang="en-GB"/>
              <a:t>Click to edit Master title style</a:t>
            </a:r>
            <a:endParaRPr lang="en-IT"/>
          </a:p>
        </p:txBody>
      </p:sp>
      <p:sp>
        <p:nvSpPr>
          <p:cNvPr id="3" name="Subtitle 2">
            <a:extLst>
              <a:ext uri="{FF2B5EF4-FFF2-40B4-BE49-F238E27FC236}">
                <a16:creationId xmlns:a16="http://schemas.microsoft.com/office/drawing/2014/main" id="{FE0329E2-185A-06ED-64F6-90859B121FF8}"/>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IT"/>
          </a:p>
        </p:txBody>
      </p:sp>
      <p:sp>
        <p:nvSpPr>
          <p:cNvPr id="4" name="Date Placeholder 3">
            <a:extLst>
              <a:ext uri="{FF2B5EF4-FFF2-40B4-BE49-F238E27FC236}">
                <a16:creationId xmlns:a16="http://schemas.microsoft.com/office/drawing/2014/main" id="{22C810A7-C270-C42A-E93D-BE675367E562}"/>
              </a:ext>
            </a:extLst>
          </p:cNvPr>
          <p:cNvSpPr>
            <a:spLocks noGrp="1"/>
          </p:cNvSpPr>
          <p:nvPr>
            <p:ph type="dt" sz="half" idx="10"/>
          </p:nvPr>
        </p:nvSpPr>
        <p:spPr/>
        <p:txBody>
          <a:bodyPr/>
          <a:lstStyle/>
          <a:p>
            <a:fld id="{D7C590D3-289A-3446-8081-9A3F609384DA}" type="datetime1">
              <a:rPr lang="it-IT" smtClean="0"/>
              <a:t>17/11/24</a:t>
            </a:fld>
            <a:endParaRPr lang="en-IT"/>
          </a:p>
        </p:txBody>
      </p:sp>
      <p:sp>
        <p:nvSpPr>
          <p:cNvPr id="5" name="Footer Placeholder 4">
            <a:extLst>
              <a:ext uri="{FF2B5EF4-FFF2-40B4-BE49-F238E27FC236}">
                <a16:creationId xmlns:a16="http://schemas.microsoft.com/office/drawing/2014/main" id="{971FFC15-6C2B-3168-EAAD-B52384D22B92}"/>
              </a:ext>
            </a:extLst>
          </p:cNvPr>
          <p:cNvSpPr>
            <a:spLocks noGrp="1"/>
          </p:cNvSpPr>
          <p:nvPr>
            <p:ph type="ftr" sz="quarter" idx="11"/>
          </p:nvPr>
        </p:nvSpPr>
        <p:spPr/>
        <p:txBody>
          <a:bodyPr/>
          <a:lstStyle/>
          <a:p>
            <a:pPr>
              <a:defRPr/>
            </a:pPr>
            <a:r>
              <a:rPr lang="en-US"/>
              <a:t>Design&amp;SwArch</a:t>
            </a:r>
          </a:p>
        </p:txBody>
      </p:sp>
      <p:sp>
        <p:nvSpPr>
          <p:cNvPr id="6" name="Slide Number Placeholder 5">
            <a:extLst>
              <a:ext uri="{FF2B5EF4-FFF2-40B4-BE49-F238E27FC236}">
                <a16:creationId xmlns:a16="http://schemas.microsoft.com/office/drawing/2014/main" id="{39588E9F-F107-EA25-3CF8-412BDCAF3877}"/>
              </a:ext>
            </a:extLst>
          </p:cNvPr>
          <p:cNvSpPr>
            <a:spLocks noGrp="1"/>
          </p:cNvSpPr>
          <p:nvPr>
            <p:ph type="sldNum" sz="quarter" idx="12"/>
          </p:nvPr>
        </p:nvSpPr>
        <p:spPr/>
        <p:txBody>
          <a:bodyPr/>
          <a:lstStyle/>
          <a:p>
            <a:fld id="{31BAA890-7532-684D-B5F1-C00A125DC5D5}" type="slidenum">
              <a:rPr lang="en-IT" smtClean="0"/>
              <a:t>‹#›</a:t>
            </a:fld>
            <a:endParaRPr lang="en-IT"/>
          </a:p>
        </p:txBody>
      </p:sp>
    </p:spTree>
    <p:extLst>
      <p:ext uri="{BB962C8B-B14F-4D97-AF65-F5344CB8AC3E}">
        <p14:creationId xmlns:p14="http://schemas.microsoft.com/office/powerpoint/2010/main" val="3154935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65C77-D52E-AF14-C4B1-E4AD16148046}"/>
              </a:ext>
            </a:extLst>
          </p:cNvPr>
          <p:cNvSpPr>
            <a:spLocks noGrp="1"/>
          </p:cNvSpPr>
          <p:nvPr>
            <p:ph type="title"/>
          </p:nvPr>
        </p:nvSpPr>
        <p:spPr/>
        <p:txBody>
          <a:bodyPr/>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1B11B37E-135B-1A5A-E52D-7ABCA3249E7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EB103830-3781-2155-1B8F-5F7BF2F6EBE1}"/>
              </a:ext>
            </a:extLst>
          </p:cNvPr>
          <p:cNvSpPr>
            <a:spLocks noGrp="1"/>
          </p:cNvSpPr>
          <p:nvPr>
            <p:ph type="dt" sz="half" idx="10"/>
          </p:nvPr>
        </p:nvSpPr>
        <p:spPr/>
        <p:txBody>
          <a:bodyPr/>
          <a:lstStyle/>
          <a:p>
            <a:pPr>
              <a:defRPr/>
            </a:pPr>
            <a:fld id="{18764B10-AD9D-6B41-9B0B-0E6A3BCDA300}" type="datetime1">
              <a:rPr lang="it-IT" smtClean="0"/>
              <a:t>17/11/24</a:t>
            </a:fld>
            <a:endParaRPr lang="en-US"/>
          </a:p>
        </p:txBody>
      </p:sp>
      <p:sp>
        <p:nvSpPr>
          <p:cNvPr id="5" name="Footer Placeholder 4">
            <a:extLst>
              <a:ext uri="{FF2B5EF4-FFF2-40B4-BE49-F238E27FC236}">
                <a16:creationId xmlns:a16="http://schemas.microsoft.com/office/drawing/2014/main" id="{0A05BA4C-3C88-A965-4FDF-CA9519C8C3B7}"/>
              </a:ext>
            </a:extLst>
          </p:cNvPr>
          <p:cNvSpPr>
            <a:spLocks noGrp="1"/>
          </p:cNvSpPr>
          <p:nvPr>
            <p:ph type="ftr" sz="quarter" idx="11"/>
          </p:nvPr>
        </p:nvSpPr>
        <p:spPr/>
        <p:txBody>
          <a:bodyPr/>
          <a:lstStyle/>
          <a:p>
            <a:pPr>
              <a:defRPr/>
            </a:pPr>
            <a:r>
              <a:rPr lang="en-US"/>
              <a:t>Design&amp;SwArch</a:t>
            </a:r>
          </a:p>
        </p:txBody>
      </p:sp>
      <p:sp>
        <p:nvSpPr>
          <p:cNvPr id="6" name="Slide Number Placeholder 5">
            <a:extLst>
              <a:ext uri="{FF2B5EF4-FFF2-40B4-BE49-F238E27FC236}">
                <a16:creationId xmlns:a16="http://schemas.microsoft.com/office/drawing/2014/main" id="{DFA5BB74-14B6-2002-0EF2-9ECBC56AC0A8}"/>
              </a:ext>
            </a:extLst>
          </p:cNvPr>
          <p:cNvSpPr>
            <a:spLocks noGrp="1"/>
          </p:cNvSpPr>
          <p:nvPr>
            <p:ph type="sldNum" sz="quarter" idx="12"/>
          </p:nvPr>
        </p:nvSpPr>
        <p:spPr/>
        <p:txBody>
          <a:bodyPr/>
          <a:lstStyle/>
          <a:p>
            <a:pPr>
              <a:defRPr/>
            </a:pPr>
            <a:r>
              <a:rPr lang="it-IT"/>
              <a:t>- </a:t>
            </a:r>
            <a:fld id="{92455358-308E-D244-A4B6-B93739CCAC70}" type="slidenum">
              <a:rPr lang="en-US" smtClean="0"/>
              <a:pPr>
                <a:defRPr/>
              </a:pPr>
              <a:t>‹#›</a:t>
            </a:fld>
            <a:r>
              <a:rPr lang="it-IT"/>
              <a:t> -</a:t>
            </a:r>
            <a:endParaRPr lang="en-US"/>
          </a:p>
        </p:txBody>
      </p:sp>
    </p:spTree>
    <p:extLst>
      <p:ext uri="{BB962C8B-B14F-4D97-AF65-F5344CB8AC3E}">
        <p14:creationId xmlns:p14="http://schemas.microsoft.com/office/powerpoint/2010/main" val="44428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0D0409-C5BC-B935-686B-7273BF00AD11}"/>
              </a:ext>
            </a:extLst>
          </p:cNvPr>
          <p:cNvSpPr>
            <a:spLocks noGrp="1"/>
          </p:cNvSpPr>
          <p:nvPr>
            <p:ph type="title" orient="vert"/>
          </p:nvPr>
        </p:nvSpPr>
        <p:spPr>
          <a:xfrm>
            <a:off x="6543675" y="365125"/>
            <a:ext cx="1971675" cy="5811838"/>
          </a:xfrm>
        </p:spPr>
        <p:txBody>
          <a:bodyPr vert="eaVert"/>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E295C415-F6AD-88DC-406E-B7E370A0734E}"/>
              </a:ext>
            </a:extLst>
          </p:cNvPr>
          <p:cNvSpPr>
            <a:spLocks noGrp="1"/>
          </p:cNvSpPr>
          <p:nvPr>
            <p:ph type="body" orient="vert" idx="1"/>
          </p:nvPr>
        </p:nvSpPr>
        <p:spPr>
          <a:xfrm>
            <a:off x="628650" y="365125"/>
            <a:ext cx="5800725"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86D66DB8-3E10-A7AE-1455-BB00B854E173}"/>
              </a:ext>
            </a:extLst>
          </p:cNvPr>
          <p:cNvSpPr>
            <a:spLocks noGrp="1"/>
          </p:cNvSpPr>
          <p:nvPr>
            <p:ph type="dt" sz="half" idx="10"/>
          </p:nvPr>
        </p:nvSpPr>
        <p:spPr/>
        <p:txBody>
          <a:bodyPr/>
          <a:lstStyle/>
          <a:p>
            <a:pPr>
              <a:defRPr/>
            </a:pPr>
            <a:fld id="{548784E4-A7E7-534A-8594-E377971EE750}" type="datetime1">
              <a:rPr lang="it-IT" smtClean="0"/>
              <a:t>17/11/24</a:t>
            </a:fld>
            <a:endParaRPr lang="en-US"/>
          </a:p>
        </p:txBody>
      </p:sp>
      <p:sp>
        <p:nvSpPr>
          <p:cNvPr id="5" name="Footer Placeholder 4">
            <a:extLst>
              <a:ext uri="{FF2B5EF4-FFF2-40B4-BE49-F238E27FC236}">
                <a16:creationId xmlns:a16="http://schemas.microsoft.com/office/drawing/2014/main" id="{66CEAA06-41A5-2D78-E26D-9324509BF74E}"/>
              </a:ext>
            </a:extLst>
          </p:cNvPr>
          <p:cNvSpPr>
            <a:spLocks noGrp="1"/>
          </p:cNvSpPr>
          <p:nvPr>
            <p:ph type="ftr" sz="quarter" idx="11"/>
          </p:nvPr>
        </p:nvSpPr>
        <p:spPr/>
        <p:txBody>
          <a:bodyPr/>
          <a:lstStyle/>
          <a:p>
            <a:pPr>
              <a:defRPr/>
            </a:pPr>
            <a:r>
              <a:rPr lang="en-US"/>
              <a:t>Design&amp;SwArch</a:t>
            </a:r>
          </a:p>
        </p:txBody>
      </p:sp>
      <p:sp>
        <p:nvSpPr>
          <p:cNvPr id="6" name="Slide Number Placeholder 5">
            <a:extLst>
              <a:ext uri="{FF2B5EF4-FFF2-40B4-BE49-F238E27FC236}">
                <a16:creationId xmlns:a16="http://schemas.microsoft.com/office/drawing/2014/main" id="{56363B2A-ABB2-AC41-0C09-9453A71BFCFD}"/>
              </a:ext>
            </a:extLst>
          </p:cNvPr>
          <p:cNvSpPr>
            <a:spLocks noGrp="1"/>
          </p:cNvSpPr>
          <p:nvPr>
            <p:ph type="sldNum" sz="quarter" idx="12"/>
          </p:nvPr>
        </p:nvSpPr>
        <p:spPr/>
        <p:txBody>
          <a:bodyPr/>
          <a:lstStyle/>
          <a:p>
            <a:pPr>
              <a:defRPr/>
            </a:pPr>
            <a:r>
              <a:rPr lang="it-IT"/>
              <a:t>- </a:t>
            </a:r>
            <a:fld id="{9321FBA7-F547-184F-BC32-FD05FF3CF45F}" type="slidenum">
              <a:rPr lang="en-US" smtClean="0"/>
              <a:pPr>
                <a:defRPr/>
              </a:pPr>
              <a:t>‹#›</a:t>
            </a:fld>
            <a:r>
              <a:rPr lang="it-IT"/>
              <a:t> -</a:t>
            </a:r>
            <a:endParaRPr lang="en-US"/>
          </a:p>
        </p:txBody>
      </p:sp>
    </p:spTree>
    <p:extLst>
      <p:ext uri="{BB962C8B-B14F-4D97-AF65-F5344CB8AC3E}">
        <p14:creationId xmlns:p14="http://schemas.microsoft.com/office/powerpoint/2010/main" val="2766963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3AAC5-D101-6B03-2457-F636EE56257B}"/>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A8F2E031-2AEA-5E48-72B0-85B9E7EDFC4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556CE4FA-F8E7-89A9-B0CE-84E94C8A105D}"/>
              </a:ext>
            </a:extLst>
          </p:cNvPr>
          <p:cNvSpPr>
            <a:spLocks noGrp="1"/>
          </p:cNvSpPr>
          <p:nvPr>
            <p:ph type="dt" sz="half" idx="10"/>
          </p:nvPr>
        </p:nvSpPr>
        <p:spPr/>
        <p:txBody>
          <a:bodyPr/>
          <a:lstStyle/>
          <a:p>
            <a:pPr>
              <a:defRPr/>
            </a:pPr>
            <a:fld id="{342FA2F1-CE52-4C43-A5BD-8E5AE61E3BC2}" type="datetime1">
              <a:rPr lang="it-IT" smtClean="0"/>
              <a:t>17/11/24</a:t>
            </a:fld>
            <a:endParaRPr lang="en-US"/>
          </a:p>
        </p:txBody>
      </p:sp>
      <p:sp>
        <p:nvSpPr>
          <p:cNvPr id="5" name="Footer Placeholder 4">
            <a:extLst>
              <a:ext uri="{FF2B5EF4-FFF2-40B4-BE49-F238E27FC236}">
                <a16:creationId xmlns:a16="http://schemas.microsoft.com/office/drawing/2014/main" id="{752ED0AD-C3E0-A081-B9BE-595E7BF5B9EB}"/>
              </a:ext>
            </a:extLst>
          </p:cNvPr>
          <p:cNvSpPr>
            <a:spLocks noGrp="1"/>
          </p:cNvSpPr>
          <p:nvPr>
            <p:ph type="ftr" sz="quarter" idx="11"/>
          </p:nvPr>
        </p:nvSpPr>
        <p:spPr/>
        <p:txBody>
          <a:bodyPr/>
          <a:lstStyle/>
          <a:p>
            <a:pPr>
              <a:defRPr/>
            </a:pPr>
            <a:r>
              <a:rPr lang="en-US"/>
              <a:t>Design&amp;SwArch</a:t>
            </a:r>
          </a:p>
        </p:txBody>
      </p:sp>
      <p:sp>
        <p:nvSpPr>
          <p:cNvPr id="6" name="Slide Number Placeholder 5">
            <a:extLst>
              <a:ext uri="{FF2B5EF4-FFF2-40B4-BE49-F238E27FC236}">
                <a16:creationId xmlns:a16="http://schemas.microsoft.com/office/drawing/2014/main" id="{231C2EBB-EFB8-0F05-46F5-BDA1E9645CA9}"/>
              </a:ext>
            </a:extLst>
          </p:cNvPr>
          <p:cNvSpPr>
            <a:spLocks noGrp="1"/>
          </p:cNvSpPr>
          <p:nvPr>
            <p:ph type="sldNum" sz="quarter" idx="12"/>
          </p:nvPr>
        </p:nvSpPr>
        <p:spPr/>
        <p:txBody>
          <a:bodyPr/>
          <a:lstStyle/>
          <a:p>
            <a:pPr>
              <a:defRPr/>
            </a:pPr>
            <a:r>
              <a:rPr lang="it-IT"/>
              <a:t>- </a:t>
            </a:r>
            <a:fld id="{1FD80F94-A66F-8141-8FC6-519E1325CE33}" type="slidenum">
              <a:rPr lang="en-US" smtClean="0"/>
              <a:pPr>
                <a:defRPr/>
              </a:pPr>
              <a:t>‹#›</a:t>
            </a:fld>
            <a:r>
              <a:rPr lang="it-IT"/>
              <a:t> -</a:t>
            </a:r>
            <a:endParaRPr lang="en-US"/>
          </a:p>
        </p:txBody>
      </p:sp>
    </p:spTree>
    <p:extLst>
      <p:ext uri="{BB962C8B-B14F-4D97-AF65-F5344CB8AC3E}">
        <p14:creationId xmlns:p14="http://schemas.microsoft.com/office/powerpoint/2010/main" val="634992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058E3-93ED-BE27-9122-AEC33525D68B}"/>
              </a:ext>
            </a:extLst>
          </p:cNvPr>
          <p:cNvSpPr>
            <a:spLocks noGrp="1"/>
          </p:cNvSpPr>
          <p:nvPr>
            <p:ph type="title"/>
          </p:nvPr>
        </p:nvSpPr>
        <p:spPr>
          <a:xfrm>
            <a:off x="623887" y="1709738"/>
            <a:ext cx="7886700" cy="2852737"/>
          </a:xfrm>
        </p:spPr>
        <p:txBody>
          <a:bodyPr anchor="b"/>
          <a:lstStyle>
            <a:lvl1pPr>
              <a:defRPr sz="4500"/>
            </a:lvl1pPr>
          </a:lstStyle>
          <a:p>
            <a:r>
              <a:rPr lang="en-GB"/>
              <a:t>Click to edit Master title style</a:t>
            </a:r>
            <a:endParaRPr lang="en-IT"/>
          </a:p>
        </p:txBody>
      </p:sp>
      <p:sp>
        <p:nvSpPr>
          <p:cNvPr id="3" name="Text Placeholder 2">
            <a:extLst>
              <a:ext uri="{FF2B5EF4-FFF2-40B4-BE49-F238E27FC236}">
                <a16:creationId xmlns:a16="http://schemas.microsoft.com/office/drawing/2014/main" id="{7A6BD39E-4208-DF20-E915-3C982E887632}"/>
              </a:ext>
            </a:extLst>
          </p:cNvPr>
          <p:cNvSpPr>
            <a:spLocks noGrp="1"/>
          </p:cNvSpPr>
          <p:nvPr>
            <p:ph type="body" idx="1"/>
          </p:nvPr>
        </p:nvSpPr>
        <p:spPr>
          <a:xfrm>
            <a:off x="623887"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686E17C-5A90-6951-4767-8480C1CB4430}"/>
              </a:ext>
            </a:extLst>
          </p:cNvPr>
          <p:cNvSpPr>
            <a:spLocks noGrp="1"/>
          </p:cNvSpPr>
          <p:nvPr>
            <p:ph type="dt" sz="half" idx="10"/>
          </p:nvPr>
        </p:nvSpPr>
        <p:spPr/>
        <p:txBody>
          <a:bodyPr/>
          <a:lstStyle/>
          <a:p>
            <a:pPr>
              <a:defRPr/>
            </a:pPr>
            <a:fld id="{E8C6241A-C1F1-9A42-AD2F-A4858CF041F8}" type="datetime1">
              <a:rPr lang="it-IT" smtClean="0"/>
              <a:t>17/11/24</a:t>
            </a:fld>
            <a:endParaRPr lang="en-US"/>
          </a:p>
        </p:txBody>
      </p:sp>
      <p:sp>
        <p:nvSpPr>
          <p:cNvPr id="5" name="Footer Placeholder 4">
            <a:extLst>
              <a:ext uri="{FF2B5EF4-FFF2-40B4-BE49-F238E27FC236}">
                <a16:creationId xmlns:a16="http://schemas.microsoft.com/office/drawing/2014/main" id="{14118855-9D99-8961-74CE-05B8570A0358}"/>
              </a:ext>
            </a:extLst>
          </p:cNvPr>
          <p:cNvSpPr>
            <a:spLocks noGrp="1"/>
          </p:cNvSpPr>
          <p:nvPr>
            <p:ph type="ftr" sz="quarter" idx="11"/>
          </p:nvPr>
        </p:nvSpPr>
        <p:spPr/>
        <p:txBody>
          <a:bodyPr/>
          <a:lstStyle/>
          <a:p>
            <a:pPr>
              <a:defRPr/>
            </a:pPr>
            <a:r>
              <a:rPr lang="en-US"/>
              <a:t>Design&amp;SwArch</a:t>
            </a:r>
          </a:p>
        </p:txBody>
      </p:sp>
      <p:sp>
        <p:nvSpPr>
          <p:cNvPr id="6" name="Slide Number Placeholder 5">
            <a:extLst>
              <a:ext uri="{FF2B5EF4-FFF2-40B4-BE49-F238E27FC236}">
                <a16:creationId xmlns:a16="http://schemas.microsoft.com/office/drawing/2014/main" id="{6B5AFF1D-B3F0-AB55-D7A1-5E935FF7A197}"/>
              </a:ext>
            </a:extLst>
          </p:cNvPr>
          <p:cNvSpPr>
            <a:spLocks noGrp="1"/>
          </p:cNvSpPr>
          <p:nvPr>
            <p:ph type="sldNum" sz="quarter" idx="12"/>
          </p:nvPr>
        </p:nvSpPr>
        <p:spPr/>
        <p:txBody>
          <a:bodyPr/>
          <a:lstStyle/>
          <a:p>
            <a:pPr>
              <a:defRPr/>
            </a:pPr>
            <a:r>
              <a:rPr lang="it-IT"/>
              <a:t>- </a:t>
            </a:r>
            <a:fld id="{DD7B5FF6-491A-964E-93AB-D57DBC5C53F8}" type="slidenum">
              <a:rPr lang="en-US" smtClean="0"/>
              <a:pPr>
                <a:defRPr/>
              </a:pPr>
              <a:t>‹#›</a:t>
            </a:fld>
            <a:r>
              <a:rPr lang="it-IT"/>
              <a:t> -</a:t>
            </a:r>
            <a:endParaRPr lang="en-US"/>
          </a:p>
        </p:txBody>
      </p:sp>
    </p:spTree>
    <p:extLst>
      <p:ext uri="{BB962C8B-B14F-4D97-AF65-F5344CB8AC3E}">
        <p14:creationId xmlns:p14="http://schemas.microsoft.com/office/powerpoint/2010/main" val="1390836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0D81D-AAB3-71C1-E9CA-AD9076CC7654}"/>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A3284E95-E416-528D-F712-EC9158346219}"/>
              </a:ext>
            </a:extLst>
          </p:cNvPr>
          <p:cNvSpPr>
            <a:spLocks noGrp="1"/>
          </p:cNvSpPr>
          <p:nvPr>
            <p:ph sz="half" idx="1"/>
          </p:nvPr>
        </p:nvSpPr>
        <p:spPr>
          <a:xfrm>
            <a:off x="6286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Content Placeholder 3">
            <a:extLst>
              <a:ext uri="{FF2B5EF4-FFF2-40B4-BE49-F238E27FC236}">
                <a16:creationId xmlns:a16="http://schemas.microsoft.com/office/drawing/2014/main" id="{B46C6372-9D5B-49A8-3BDD-8B43E4F7E8B7}"/>
              </a:ext>
            </a:extLst>
          </p:cNvPr>
          <p:cNvSpPr>
            <a:spLocks noGrp="1"/>
          </p:cNvSpPr>
          <p:nvPr>
            <p:ph sz="half" idx="2"/>
          </p:nvPr>
        </p:nvSpPr>
        <p:spPr>
          <a:xfrm>
            <a:off x="46291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Date Placeholder 4">
            <a:extLst>
              <a:ext uri="{FF2B5EF4-FFF2-40B4-BE49-F238E27FC236}">
                <a16:creationId xmlns:a16="http://schemas.microsoft.com/office/drawing/2014/main" id="{A6ECCC13-8675-AC5E-30C4-279046B32E75}"/>
              </a:ext>
            </a:extLst>
          </p:cNvPr>
          <p:cNvSpPr>
            <a:spLocks noGrp="1"/>
          </p:cNvSpPr>
          <p:nvPr>
            <p:ph type="dt" sz="half" idx="10"/>
          </p:nvPr>
        </p:nvSpPr>
        <p:spPr/>
        <p:txBody>
          <a:bodyPr/>
          <a:lstStyle/>
          <a:p>
            <a:pPr>
              <a:defRPr/>
            </a:pPr>
            <a:fld id="{8A910807-FC98-FD44-A539-A08B0568BE59}" type="datetime1">
              <a:rPr lang="it-IT" smtClean="0"/>
              <a:t>17/11/24</a:t>
            </a:fld>
            <a:endParaRPr lang="en-US"/>
          </a:p>
        </p:txBody>
      </p:sp>
      <p:sp>
        <p:nvSpPr>
          <p:cNvPr id="6" name="Footer Placeholder 5">
            <a:extLst>
              <a:ext uri="{FF2B5EF4-FFF2-40B4-BE49-F238E27FC236}">
                <a16:creationId xmlns:a16="http://schemas.microsoft.com/office/drawing/2014/main" id="{132DC20B-C1DA-5AF4-0FD1-7FB8CD630722}"/>
              </a:ext>
            </a:extLst>
          </p:cNvPr>
          <p:cNvSpPr>
            <a:spLocks noGrp="1"/>
          </p:cNvSpPr>
          <p:nvPr>
            <p:ph type="ftr" sz="quarter" idx="11"/>
          </p:nvPr>
        </p:nvSpPr>
        <p:spPr/>
        <p:txBody>
          <a:bodyPr/>
          <a:lstStyle/>
          <a:p>
            <a:pPr>
              <a:defRPr/>
            </a:pPr>
            <a:r>
              <a:rPr lang="en-US"/>
              <a:t>Design&amp;SwArch</a:t>
            </a:r>
          </a:p>
        </p:txBody>
      </p:sp>
      <p:sp>
        <p:nvSpPr>
          <p:cNvPr id="7" name="Slide Number Placeholder 6">
            <a:extLst>
              <a:ext uri="{FF2B5EF4-FFF2-40B4-BE49-F238E27FC236}">
                <a16:creationId xmlns:a16="http://schemas.microsoft.com/office/drawing/2014/main" id="{B90FAD55-F268-C054-EBDB-3CA381DB60A9}"/>
              </a:ext>
            </a:extLst>
          </p:cNvPr>
          <p:cNvSpPr>
            <a:spLocks noGrp="1"/>
          </p:cNvSpPr>
          <p:nvPr>
            <p:ph type="sldNum" sz="quarter" idx="12"/>
          </p:nvPr>
        </p:nvSpPr>
        <p:spPr/>
        <p:txBody>
          <a:bodyPr/>
          <a:lstStyle/>
          <a:p>
            <a:pPr>
              <a:defRPr/>
            </a:pPr>
            <a:r>
              <a:rPr lang="it-IT"/>
              <a:t>- </a:t>
            </a:r>
            <a:fld id="{CE614AAA-BF25-7148-BDC7-6FE33B59CBAE}" type="slidenum">
              <a:rPr lang="en-US" smtClean="0"/>
              <a:pPr>
                <a:defRPr/>
              </a:pPr>
              <a:t>‹#›</a:t>
            </a:fld>
            <a:r>
              <a:rPr lang="it-IT"/>
              <a:t> -</a:t>
            </a:r>
            <a:endParaRPr lang="en-US"/>
          </a:p>
        </p:txBody>
      </p:sp>
    </p:spTree>
    <p:extLst>
      <p:ext uri="{BB962C8B-B14F-4D97-AF65-F5344CB8AC3E}">
        <p14:creationId xmlns:p14="http://schemas.microsoft.com/office/powerpoint/2010/main" val="3319105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77360-5E8B-7FFE-86AE-ED2B519A4E64}"/>
              </a:ext>
            </a:extLst>
          </p:cNvPr>
          <p:cNvSpPr>
            <a:spLocks noGrp="1"/>
          </p:cNvSpPr>
          <p:nvPr>
            <p:ph type="title"/>
          </p:nvPr>
        </p:nvSpPr>
        <p:spPr>
          <a:xfrm>
            <a:off x="629841" y="365126"/>
            <a:ext cx="7886700" cy="1325563"/>
          </a:xfrm>
        </p:spPr>
        <p:txBody>
          <a:bodyPr/>
          <a:lstStyle/>
          <a:p>
            <a:r>
              <a:rPr lang="en-GB"/>
              <a:t>Click to edit Master title style</a:t>
            </a:r>
            <a:endParaRPr lang="en-IT"/>
          </a:p>
        </p:txBody>
      </p:sp>
      <p:sp>
        <p:nvSpPr>
          <p:cNvPr id="3" name="Text Placeholder 2">
            <a:extLst>
              <a:ext uri="{FF2B5EF4-FFF2-40B4-BE49-F238E27FC236}">
                <a16:creationId xmlns:a16="http://schemas.microsoft.com/office/drawing/2014/main" id="{E57E05F6-195B-2989-1D91-0E039AD5D1C7}"/>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a:extLst>
              <a:ext uri="{FF2B5EF4-FFF2-40B4-BE49-F238E27FC236}">
                <a16:creationId xmlns:a16="http://schemas.microsoft.com/office/drawing/2014/main" id="{DBF61563-B91E-1ECC-45A2-49B1C9ED8DAD}"/>
              </a:ext>
            </a:extLst>
          </p:cNvPr>
          <p:cNvSpPr>
            <a:spLocks noGrp="1"/>
          </p:cNvSpPr>
          <p:nvPr>
            <p:ph sz="half" idx="2"/>
          </p:nvPr>
        </p:nvSpPr>
        <p:spPr>
          <a:xfrm>
            <a:off x="629842" y="2505075"/>
            <a:ext cx="386834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Text Placeholder 4">
            <a:extLst>
              <a:ext uri="{FF2B5EF4-FFF2-40B4-BE49-F238E27FC236}">
                <a16:creationId xmlns:a16="http://schemas.microsoft.com/office/drawing/2014/main" id="{AD880000-3757-2649-229E-01EACCAB8E98}"/>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a:extLst>
              <a:ext uri="{FF2B5EF4-FFF2-40B4-BE49-F238E27FC236}">
                <a16:creationId xmlns:a16="http://schemas.microsoft.com/office/drawing/2014/main" id="{A68CE3EE-BB1D-6E4E-85FC-CF4C08898463}"/>
              </a:ext>
            </a:extLst>
          </p:cNvPr>
          <p:cNvSpPr>
            <a:spLocks noGrp="1"/>
          </p:cNvSpPr>
          <p:nvPr>
            <p:ph sz="quarter" idx="4"/>
          </p:nvPr>
        </p:nvSpPr>
        <p:spPr>
          <a:xfrm>
            <a:off x="4629150" y="2505075"/>
            <a:ext cx="3887391"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7" name="Date Placeholder 6">
            <a:extLst>
              <a:ext uri="{FF2B5EF4-FFF2-40B4-BE49-F238E27FC236}">
                <a16:creationId xmlns:a16="http://schemas.microsoft.com/office/drawing/2014/main" id="{466BB108-4501-CA3B-2BF9-EBD7A0D3F4E0}"/>
              </a:ext>
            </a:extLst>
          </p:cNvPr>
          <p:cNvSpPr>
            <a:spLocks noGrp="1"/>
          </p:cNvSpPr>
          <p:nvPr>
            <p:ph type="dt" sz="half" idx="10"/>
          </p:nvPr>
        </p:nvSpPr>
        <p:spPr/>
        <p:txBody>
          <a:bodyPr/>
          <a:lstStyle/>
          <a:p>
            <a:pPr>
              <a:defRPr/>
            </a:pPr>
            <a:fld id="{DB5156F9-A3D3-4647-B39A-94562E0AD533}" type="datetime1">
              <a:rPr lang="it-IT" smtClean="0"/>
              <a:t>17/11/24</a:t>
            </a:fld>
            <a:endParaRPr lang="en-US"/>
          </a:p>
        </p:txBody>
      </p:sp>
      <p:sp>
        <p:nvSpPr>
          <p:cNvPr id="8" name="Footer Placeholder 7">
            <a:extLst>
              <a:ext uri="{FF2B5EF4-FFF2-40B4-BE49-F238E27FC236}">
                <a16:creationId xmlns:a16="http://schemas.microsoft.com/office/drawing/2014/main" id="{C401F393-23B7-78D7-BF2B-A0C2C9492051}"/>
              </a:ext>
            </a:extLst>
          </p:cNvPr>
          <p:cNvSpPr>
            <a:spLocks noGrp="1"/>
          </p:cNvSpPr>
          <p:nvPr>
            <p:ph type="ftr" sz="quarter" idx="11"/>
          </p:nvPr>
        </p:nvSpPr>
        <p:spPr/>
        <p:txBody>
          <a:bodyPr/>
          <a:lstStyle/>
          <a:p>
            <a:pPr>
              <a:defRPr/>
            </a:pPr>
            <a:r>
              <a:rPr lang="en-US"/>
              <a:t>Design&amp;SwArch</a:t>
            </a:r>
          </a:p>
        </p:txBody>
      </p:sp>
      <p:sp>
        <p:nvSpPr>
          <p:cNvPr id="9" name="Slide Number Placeholder 8">
            <a:extLst>
              <a:ext uri="{FF2B5EF4-FFF2-40B4-BE49-F238E27FC236}">
                <a16:creationId xmlns:a16="http://schemas.microsoft.com/office/drawing/2014/main" id="{8049B75C-092B-D76D-4383-18B30C90DF85}"/>
              </a:ext>
            </a:extLst>
          </p:cNvPr>
          <p:cNvSpPr>
            <a:spLocks noGrp="1"/>
          </p:cNvSpPr>
          <p:nvPr>
            <p:ph type="sldNum" sz="quarter" idx="12"/>
          </p:nvPr>
        </p:nvSpPr>
        <p:spPr/>
        <p:txBody>
          <a:bodyPr/>
          <a:lstStyle/>
          <a:p>
            <a:pPr>
              <a:defRPr/>
            </a:pPr>
            <a:r>
              <a:rPr lang="it-IT"/>
              <a:t>- </a:t>
            </a:r>
            <a:fld id="{2634852D-7B20-6846-A279-78A029B7513C}" type="slidenum">
              <a:rPr lang="en-US" smtClean="0"/>
              <a:pPr>
                <a:defRPr/>
              </a:pPr>
              <a:t>‹#›</a:t>
            </a:fld>
            <a:r>
              <a:rPr lang="it-IT"/>
              <a:t> -</a:t>
            </a:r>
            <a:endParaRPr lang="en-US"/>
          </a:p>
        </p:txBody>
      </p:sp>
    </p:spTree>
    <p:extLst>
      <p:ext uri="{BB962C8B-B14F-4D97-AF65-F5344CB8AC3E}">
        <p14:creationId xmlns:p14="http://schemas.microsoft.com/office/powerpoint/2010/main" val="2147829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10E96-2786-89FD-74D5-21262C87A0B6}"/>
              </a:ext>
            </a:extLst>
          </p:cNvPr>
          <p:cNvSpPr>
            <a:spLocks noGrp="1"/>
          </p:cNvSpPr>
          <p:nvPr>
            <p:ph type="title"/>
          </p:nvPr>
        </p:nvSpPr>
        <p:spPr/>
        <p:txBody>
          <a:bodyPr/>
          <a:lstStyle/>
          <a:p>
            <a:r>
              <a:rPr lang="en-GB"/>
              <a:t>Click to edit Master title style</a:t>
            </a:r>
            <a:endParaRPr lang="en-IT"/>
          </a:p>
        </p:txBody>
      </p:sp>
      <p:sp>
        <p:nvSpPr>
          <p:cNvPr id="3" name="Date Placeholder 2">
            <a:extLst>
              <a:ext uri="{FF2B5EF4-FFF2-40B4-BE49-F238E27FC236}">
                <a16:creationId xmlns:a16="http://schemas.microsoft.com/office/drawing/2014/main" id="{AEC65925-5382-542D-5A02-959A4EC771E9}"/>
              </a:ext>
            </a:extLst>
          </p:cNvPr>
          <p:cNvSpPr>
            <a:spLocks noGrp="1"/>
          </p:cNvSpPr>
          <p:nvPr>
            <p:ph type="dt" sz="half" idx="10"/>
          </p:nvPr>
        </p:nvSpPr>
        <p:spPr/>
        <p:txBody>
          <a:bodyPr/>
          <a:lstStyle/>
          <a:p>
            <a:pPr>
              <a:defRPr/>
            </a:pPr>
            <a:fld id="{4E16DD85-CD55-344A-9683-4988C111FE0F}" type="datetime1">
              <a:rPr lang="it-IT" smtClean="0"/>
              <a:t>17/11/24</a:t>
            </a:fld>
            <a:endParaRPr lang="en-US"/>
          </a:p>
        </p:txBody>
      </p:sp>
      <p:sp>
        <p:nvSpPr>
          <p:cNvPr id="4" name="Footer Placeholder 3">
            <a:extLst>
              <a:ext uri="{FF2B5EF4-FFF2-40B4-BE49-F238E27FC236}">
                <a16:creationId xmlns:a16="http://schemas.microsoft.com/office/drawing/2014/main" id="{D0553FE8-F5A3-836C-C589-05199BBEBA7B}"/>
              </a:ext>
            </a:extLst>
          </p:cNvPr>
          <p:cNvSpPr>
            <a:spLocks noGrp="1"/>
          </p:cNvSpPr>
          <p:nvPr>
            <p:ph type="ftr" sz="quarter" idx="11"/>
          </p:nvPr>
        </p:nvSpPr>
        <p:spPr/>
        <p:txBody>
          <a:bodyPr/>
          <a:lstStyle/>
          <a:p>
            <a:pPr>
              <a:defRPr/>
            </a:pPr>
            <a:r>
              <a:rPr lang="en-US"/>
              <a:t>Design&amp;SwArch</a:t>
            </a:r>
          </a:p>
        </p:txBody>
      </p:sp>
      <p:sp>
        <p:nvSpPr>
          <p:cNvPr id="5" name="Slide Number Placeholder 4">
            <a:extLst>
              <a:ext uri="{FF2B5EF4-FFF2-40B4-BE49-F238E27FC236}">
                <a16:creationId xmlns:a16="http://schemas.microsoft.com/office/drawing/2014/main" id="{D2732784-D1D3-EB0A-32C8-617F6E177AEC}"/>
              </a:ext>
            </a:extLst>
          </p:cNvPr>
          <p:cNvSpPr>
            <a:spLocks noGrp="1"/>
          </p:cNvSpPr>
          <p:nvPr>
            <p:ph type="sldNum" sz="quarter" idx="12"/>
          </p:nvPr>
        </p:nvSpPr>
        <p:spPr/>
        <p:txBody>
          <a:bodyPr/>
          <a:lstStyle/>
          <a:p>
            <a:pPr>
              <a:defRPr/>
            </a:pPr>
            <a:r>
              <a:rPr lang="it-IT"/>
              <a:t>- </a:t>
            </a:r>
            <a:fld id="{CFEF3ADD-0D33-8644-B368-A30405120092}" type="slidenum">
              <a:rPr lang="en-US" smtClean="0"/>
              <a:pPr>
                <a:defRPr/>
              </a:pPr>
              <a:t>‹#›</a:t>
            </a:fld>
            <a:r>
              <a:rPr lang="it-IT"/>
              <a:t> -</a:t>
            </a:r>
            <a:endParaRPr lang="en-US"/>
          </a:p>
        </p:txBody>
      </p:sp>
    </p:spTree>
    <p:extLst>
      <p:ext uri="{BB962C8B-B14F-4D97-AF65-F5344CB8AC3E}">
        <p14:creationId xmlns:p14="http://schemas.microsoft.com/office/powerpoint/2010/main" val="1515064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8B6094-68AC-9F17-4CEB-2B92F1E8E39B}"/>
              </a:ext>
            </a:extLst>
          </p:cNvPr>
          <p:cNvSpPr>
            <a:spLocks noGrp="1"/>
          </p:cNvSpPr>
          <p:nvPr>
            <p:ph type="dt" sz="half" idx="10"/>
          </p:nvPr>
        </p:nvSpPr>
        <p:spPr/>
        <p:txBody>
          <a:bodyPr/>
          <a:lstStyle/>
          <a:p>
            <a:pPr>
              <a:defRPr/>
            </a:pPr>
            <a:fld id="{8B4254D4-97BD-0242-99A3-5E46B997516A}" type="datetime1">
              <a:rPr lang="it-IT" smtClean="0"/>
              <a:t>17/11/24</a:t>
            </a:fld>
            <a:endParaRPr lang="en-US"/>
          </a:p>
        </p:txBody>
      </p:sp>
      <p:sp>
        <p:nvSpPr>
          <p:cNvPr id="3" name="Footer Placeholder 2">
            <a:extLst>
              <a:ext uri="{FF2B5EF4-FFF2-40B4-BE49-F238E27FC236}">
                <a16:creationId xmlns:a16="http://schemas.microsoft.com/office/drawing/2014/main" id="{A6513A4B-08C4-2098-DABA-3E89998BA79D}"/>
              </a:ext>
            </a:extLst>
          </p:cNvPr>
          <p:cNvSpPr>
            <a:spLocks noGrp="1"/>
          </p:cNvSpPr>
          <p:nvPr>
            <p:ph type="ftr" sz="quarter" idx="11"/>
          </p:nvPr>
        </p:nvSpPr>
        <p:spPr/>
        <p:txBody>
          <a:bodyPr/>
          <a:lstStyle/>
          <a:p>
            <a:pPr>
              <a:defRPr/>
            </a:pPr>
            <a:r>
              <a:rPr lang="en-US"/>
              <a:t>Design&amp;SwArch</a:t>
            </a:r>
          </a:p>
        </p:txBody>
      </p:sp>
      <p:sp>
        <p:nvSpPr>
          <p:cNvPr id="4" name="Slide Number Placeholder 3">
            <a:extLst>
              <a:ext uri="{FF2B5EF4-FFF2-40B4-BE49-F238E27FC236}">
                <a16:creationId xmlns:a16="http://schemas.microsoft.com/office/drawing/2014/main" id="{F3980814-5167-2EC9-A557-A39E1C7268BA}"/>
              </a:ext>
            </a:extLst>
          </p:cNvPr>
          <p:cNvSpPr>
            <a:spLocks noGrp="1"/>
          </p:cNvSpPr>
          <p:nvPr>
            <p:ph type="sldNum" sz="quarter" idx="12"/>
          </p:nvPr>
        </p:nvSpPr>
        <p:spPr/>
        <p:txBody>
          <a:bodyPr/>
          <a:lstStyle/>
          <a:p>
            <a:pPr>
              <a:defRPr/>
            </a:pPr>
            <a:r>
              <a:rPr lang="it-IT"/>
              <a:t>- </a:t>
            </a:r>
            <a:fld id="{0D65E5FF-0279-0442-8A18-37024F4C050F}" type="slidenum">
              <a:rPr lang="en-US" smtClean="0"/>
              <a:pPr>
                <a:defRPr/>
              </a:pPr>
              <a:t>‹#›</a:t>
            </a:fld>
            <a:r>
              <a:rPr lang="it-IT"/>
              <a:t> -</a:t>
            </a:r>
            <a:endParaRPr lang="en-US"/>
          </a:p>
        </p:txBody>
      </p:sp>
    </p:spTree>
    <p:extLst>
      <p:ext uri="{BB962C8B-B14F-4D97-AF65-F5344CB8AC3E}">
        <p14:creationId xmlns:p14="http://schemas.microsoft.com/office/powerpoint/2010/main" val="20602719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FBBD2-9655-C534-06C6-486A67D1196B}"/>
              </a:ext>
            </a:extLst>
          </p:cNvPr>
          <p:cNvSpPr>
            <a:spLocks noGrp="1"/>
          </p:cNvSpPr>
          <p:nvPr>
            <p:ph type="title"/>
          </p:nvPr>
        </p:nvSpPr>
        <p:spPr>
          <a:xfrm>
            <a:off x="629841" y="457200"/>
            <a:ext cx="2949178" cy="1600200"/>
          </a:xfrm>
        </p:spPr>
        <p:txBody>
          <a:bodyPr anchor="b"/>
          <a:lstStyle>
            <a:lvl1pPr>
              <a:defRPr sz="2400"/>
            </a:lvl1pPr>
          </a:lstStyle>
          <a:p>
            <a:r>
              <a:rPr lang="en-GB"/>
              <a:t>Click to edit Master title style</a:t>
            </a:r>
            <a:endParaRPr lang="en-IT"/>
          </a:p>
        </p:txBody>
      </p:sp>
      <p:sp>
        <p:nvSpPr>
          <p:cNvPr id="3" name="Content Placeholder 2">
            <a:extLst>
              <a:ext uri="{FF2B5EF4-FFF2-40B4-BE49-F238E27FC236}">
                <a16:creationId xmlns:a16="http://schemas.microsoft.com/office/drawing/2014/main" id="{CB55881A-52D7-19D3-3662-C8557CC1574A}"/>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Text Placeholder 3">
            <a:extLst>
              <a:ext uri="{FF2B5EF4-FFF2-40B4-BE49-F238E27FC236}">
                <a16:creationId xmlns:a16="http://schemas.microsoft.com/office/drawing/2014/main" id="{4190BB03-C3AE-B649-DA93-1BD04F0E2C12}"/>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BF8AFA61-87DC-34E0-D641-360B535EBE6F}"/>
              </a:ext>
            </a:extLst>
          </p:cNvPr>
          <p:cNvSpPr>
            <a:spLocks noGrp="1"/>
          </p:cNvSpPr>
          <p:nvPr>
            <p:ph type="dt" sz="half" idx="10"/>
          </p:nvPr>
        </p:nvSpPr>
        <p:spPr/>
        <p:txBody>
          <a:bodyPr/>
          <a:lstStyle/>
          <a:p>
            <a:pPr>
              <a:defRPr/>
            </a:pPr>
            <a:fld id="{5AF680A2-60D1-C445-9359-3DF02EFEE528}" type="datetime1">
              <a:rPr lang="it-IT" smtClean="0"/>
              <a:t>17/11/24</a:t>
            </a:fld>
            <a:endParaRPr lang="en-US"/>
          </a:p>
        </p:txBody>
      </p:sp>
      <p:sp>
        <p:nvSpPr>
          <p:cNvPr id="6" name="Footer Placeholder 5">
            <a:extLst>
              <a:ext uri="{FF2B5EF4-FFF2-40B4-BE49-F238E27FC236}">
                <a16:creationId xmlns:a16="http://schemas.microsoft.com/office/drawing/2014/main" id="{AC5E6457-75C0-95EC-9EC4-9DEE34B0B63B}"/>
              </a:ext>
            </a:extLst>
          </p:cNvPr>
          <p:cNvSpPr>
            <a:spLocks noGrp="1"/>
          </p:cNvSpPr>
          <p:nvPr>
            <p:ph type="ftr" sz="quarter" idx="11"/>
          </p:nvPr>
        </p:nvSpPr>
        <p:spPr/>
        <p:txBody>
          <a:bodyPr/>
          <a:lstStyle/>
          <a:p>
            <a:pPr>
              <a:defRPr/>
            </a:pPr>
            <a:r>
              <a:rPr lang="en-US"/>
              <a:t>Design&amp;SwArch</a:t>
            </a:r>
          </a:p>
        </p:txBody>
      </p:sp>
      <p:sp>
        <p:nvSpPr>
          <p:cNvPr id="7" name="Slide Number Placeholder 6">
            <a:extLst>
              <a:ext uri="{FF2B5EF4-FFF2-40B4-BE49-F238E27FC236}">
                <a16:creationId xmlns:a16="http://schemas.microsoft.com/office/drawing/2014/main" id="{C7C36DCE-859C-7A5B-EBAB-23CA2003C5E0}"/>
              </a:ext>
            </a:extLst>
          </p:cNvPr>
          <p:cNvSpPr>
            <a:spLocks noGrp="1"/>
          </p:cNvSpPr>
          <p:nvPr>
            <p:ph type="sldNum" sz="quarter" idx="12"/>
          </p:nvPr>
        </p:nvSpPr>
        <p:spPr/>
        <p:txBody>
          <a:bodyPr/>
          <a:lstStyle/>
          <a:p>
            <a:pPr>
              <a:defRPr/>
            </a:pPr>
            <a:r>
              <a:rPr lang="it-IT"/>
              <a:t>- </a:t>
            </a:r>
            <a:fld id="{699C865C-6739-4A42-AD40-FB1D738BA492}" type="slidenum">
              <a:rPr lang="en-US" smtClean="0"/>
              <a:pPr>
                <a:defRPr/>
              </a:pPr>
              <a:t>‹#›</a:t>
            </a:fld>
            <a:r>
              <a:rPr lang="it-IT"/>
              <a:t> -</a:t>
            </a:r>
            <a:endParaRPr lang="en-US"/>
          </a:p>
        </p:txBody>
      </p:sp>
    </p:spTree>
    <p:extLst>
      <p:ext uri="{BB962C8B-B14F-4D97-AF65-F5344CB8AC3E}">
        <p14:creationId xmlns:p14="http://schemas.microsoft.com/office/powerpoint/2010/main" val="366394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DC32B-B1D0-3A0E-D793-DA293644C8A7}"/>
              </a:ext>
            </a:extLst>
          </p:cNvPr>
          <p:cNvSpPr>
            <a:spLocks noGrp="1"/>
          </p:cNvSpPr>
          <p:nvPr>
            <p:ph type="title"/>
          </p:nvPr>
        </p:nvSpPr>
        <p:spPr>
          <a:xfrm>
            <a:off x="629841" y="457200"/>
            <a:ext cx="2949178" cy="1600200"/>
          </a:xfrm>
        </p:spPr>
        <p:txBody>
          <a:bodyPr anchor="b"/>
          <a:lstStyle>
            <a:lvl1pPr>
              <a:defRPr sz="2400"/>
            </a:lvl1pPr>
          </a:lstStyle>
          <a:p>
            <a:r>
              <a:rPr lang="en-GB"/>
              <a:t>Click to edit Master title style</a:t>
            </a:r>
            <a:endParaRPr lang="en-IT"/>
          </a:p>
        </p:txBody>
      </p:sp>
      <p:sp>
        <p:nvSpPr>
          <p:cNvPr id="3" name="Picture Placeholder 2">
            <a:extLst>
              <a:ext uri="{FF2B5EF4-FFF2-40B4-BE49-F238E27FC236}">
                <a16:creationId xmlns:a16="http://schemas.microsoft.com/office/drawing/2014/main" id="{0007C2E7-6C42-C557-DBC0-BF893D0979C1}"/>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T"/>
          </a:p>
        </p:txBody>
      </p:sp>
      <p:sp>
        <p:nvSpPr>
          <p:cNvPr id="4" name="Text Placeholder 3">
            <a:extLst>
              <a:ext uri="{FF2B5EF4-FFF2-40B4-BE49-F238E27FC236}">
                <a16:creationId xmlns:a16="http://schemas.microsoft.com/office/drawing/2014/main" id="{9C50D316-F9D7-BB25-4139-2324B1724CC2}"/>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26A6255C-9CFE-4215-2355-CBEFF5E0BAE3}"/>
              </a:ext>
            </a:extLst>
          </p:cNvPr>
          <p:cNvSpPr>
            <a:spLocks noGrp="1"/>
          </p:cNvSpPr>
          <p:nvPr>
            <p:ph type="dt" sz="half" idx="10"/>
          </p:nvPr>
        </p:nvSpPr>
        <p:spPr/>
        <p:txBody>
          <a:bodyPr/>
          <a:lstStyle/>
          <a:p>
            <a:pPr>
              <a:defRPr/>
            </a:pPr>
            <a:fld id="{987749E5-679C-3B43-A541-C90804B7E2A3}" type="datetime1">
              <a:rPr lang="it-IT" smtClean="0"/>
              <a:t>17/11/24</a:t>
            </a:fld>
            <a:endParaRPr lang="en-US"/>
          </a:p>
        </p:txBody>
      </p:sp>
      <p:sp>
        <p:nvSpPr>
          <p:cNvPr id="6" name="Footer Placeholder 5">
            <a:extLst>
              <a:ext uri="{FF2B5EF4-FFF2-40B4-BE49-F238E27FC236}">
                <a16:creationId xmlns:a16="http://schemas.microsoft.com/office/drawing/2014/main" id="{498A2F1E-85D4-7581-A4B8-D1CD070684A4}"/>
              </a:ext>
            </a:extLst>
          </p:cNvPr>
          <p:cNvSpPr>
            <a:spLocks noGrp="1"/>
          </p:cNvSpPr>
          <p:nvPr>
            <p:ph type="ftr" sz="quarter" idx="11"/>
          </p:nvPr>
        </p:nvSpPr>
        <p:spPr/>
        <p:txBody>
          <a:bodyPr/>
          <a:lstStyle/>
          <a:p>
            <a:pPr>
              <a:defRPr/>
            </a:pPr>
            <a:r>
              <a:rPr lang="en-US"/>
              <a:t>Design&amp;SwArch</a:t>
            </a:r>
          </a:p>
        </p:txBody>
      </p:sp>
      <p:sp>
        <p:nvSpPr>
          <p:cNvPr id="7" name="Slide Number Placeholder 6">
            <a:extLst>
              <a:ext uri="{FF2B5EF4-FFF2-40B4-BE49-F238E27FC236}">
                <a16:creationId xmlns:a16="http://schemas.microsoft.com/office/drawing/2014/main" id="{05E4BF15-FBF6-1CC6-6C6C-52E4E1D0A525}"/>
              </a:ext>
            </a:extLst>
          </p:cNvPr>
          <p:cNvSpPr>
            <a:spLocks noGrp="1"/>
          </p:cNvSpPr>
          <p:nvPr>
            <p:ph type="sldNum" sz="quarter" idx="12"/>
          </p:nvPr>
        </p:nvSpPr>
        <p:spPr/>
        <p:txBody>
          <a:bodyPr/>
          <a:lstStyle/>
          <a:p>
            <a:pPr>
              <a:defRPr/>
            </a:pPr>
            <a:r>
              <a:rPr lang="it-IT"/>
              <a:t>- </a:t>
            </a:r>
            <a:fld id="{895494A3-4942-E847-9882-292A17426E8F}" type="slidenum">
              <a:rPr lang="en-US" smtClean="0"/>
              <a:pPr>
                <a:defRPr/>
              </a:pPr>
              <a:t>‹#›</a:t>
            </a:fld>
            <a:r>
              <a:rPr lang="it-IT"/>
              <a:t> -</a:t>
            </a:r>
            <a:endParaRPr lang="en-US"/>
          </a:p>
        </p:txBody>
      </p:sp>
    </p:spTree>
    <p:extLst>
      <p:ext uri="{BB962C8B-B14F-4D97-AF65-F5344CB8AC3E}">
        <p14:creationId xmlns:p14="http://schemas.microsoft.com/office/powerpoint/2010/main" val="3124630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9EAE16-3346-52CD-2E92-94D4EC0BA2DF}"/>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GB"/>
              <a:t>Click to edit Master title style</a:t>
            </a:r>
            <a:endParaRPr lang="en-IT"/>
          </a:p>
        </p:txBody>
      </p:sp>
      <p:sp>
        <p:nvSpPr>
          <p:cNvPr id="3" name="Text Placeholder 2">
            <a:extLst>
              <a:ext uri="{FF2B5EF4-FFF2-40B4-BE49-F238E27FC236}">
                <a16:creationId xmlns:a16="http://schemas.microsoft.com/office/drawing/2014/main" id="{57663317-B5E1-83BD-3A9C-5EFA46278CCD}"/>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C54DEEED-12B8-D051-CE7C-547F3ACD2656}"/>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82000"/>
                  </a:schemeClr>
                </a:solidFill>
              </a:defRPr>
            </a:lvl1pPr>
          </a:lstStyle>
          <a:p>
            <a:pPr>
              <a:defRPr/>
            </a:pPr>
            <a:fld id="{91E4363E-5904-8142-B26C-B0614A6E1651}" type="datetime1">
              <a:rPr lang="it-IT" smtClean="0"/>
              <a:t>17/11/24</a:t>
            </a:fld>
            <a:endParaRPr lang="en-US"/>
          </a:p>
        </p:txBody>
      </p:sp>
      <p:sp>
        <p:nvSpPr>
          <p:cNvPr id="5" name="Footer Placeholder 4">
            <a:extLst>
              <a:ext uri="{FF2B5EF4-FFF2-40B4-BE49-F238E27FC236}">
                <a16:creationId xmlns:a16="http://schemas.microsoft.com/office/drawing/2014/main" id="{AD7412A3-FDE8-11D7-C70C-B69F7ECE3731}"/>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pPr>
              <a:defRPr/>
            </a:pPr>
            <a:r>
              <a:rPr lang="en-US"/>
              <a:t>Design&amp;SwArch</a:t>
            </a:r>
          </a:p>
        </p:txBody>
      </p:sp>
      <p:sp>
        <p:nvSpPr>
          <p:cNvPr id="6" name="Slide Number Placeholder 5">
            <a:extLst>
              <a:ext uri="{FF2B5EF4-FFF2-40B4-BE49-F238E27FC236}">
                <a16:creationId xmlns:a16="http://schemas.microsoft.com/office/drawing/2014/main" id="{CF5CC139-C118-0057-38D8-A2C521EE0EA4}"/>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82000"/>
                  </a:schemeClr>
                </a:solidFill>
              </a:defRPr>
            </a:lvl1pPr>
          </a:lstStyle>
          <a:p>
            <a:pPr>
              <a:defRPr/>
            </a:pPr>
            <a:r>
              <a:rPr lang="it-IT"/>
              <a:t>- </a:t>
            </a:r>
            <a:fld id="{505E1EDF-8FC7-024D-8297-C6B179318C1A}" type="slidenum">
              <a:rPr lang="en-US" smtClean="0"/>
              <a:pPr>
                <a:defRPr/>
              </a:pPr>
              <a:t>‹#›</a:t>
            </a:fld>
            <a:r>
              <a:rPr lang="it-IT"/>
              <a:t> -</a:t>
            </a:r>
            <a:endParaRPr lang="en-US"/>
          </a:p>
        </p:txBody>
      </p:sp>
    </p:spTree>
    <p:extLst>
      <p:ext uri="{BB962C8B-B14F-4D97-AF65-F5344CB8AC3E}">
        <p14:creationId xmlns:p14="http://schemas.microsoft.com/office/powerpoint/2010/main" val="2056716241"/>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I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0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03.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0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0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jpe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jpg"/></Relationships>
</file>

<file path=ppt/slides/_rels/slide3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9.jpg"/></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37.png"/><Relationship Id="rId7" Type="http://schemas.openxmlformats.org/officeDocument/2006/relationships/image" Target="../media/image67.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1.png"/><Relationship Id="rId9" Type="http://schemas.openxmlformats.org/officeDocument/2006/relationships/image" Target="../media/image69.png"/></Relationships>
</file>

<file path=ppt/slides/_rels/slide57.xml.rels><?xml version="1.0" encoding="UTF-8" standalone="yes"?>
<Relationships xmlns="http://schemas.openxmlformats.org/package/2006/relationships"><Relationship Id="rId8" Type="http://schemas.openxmlformats.org/officeDocument/2006/relationships/image" Target="../media/image76.jpg"/><Relationship Id="rId3" Type="http://schemas.openxmlformats.org/officeDocument/2006/relationships/image" Target="../media/image71.jpg"/><Relationship Id="rId7" Type="http://schemas.openxmlformats.org/officeDocument/2006/relationships/image" Target="../media/image75.jpg"/><Relationship Id="rId2" Type="http://schemas.openxmlformats.org/officeDocument/2006/relationships/image" Target="../media/image70.jpg"/><Relationship Id="rId1" Type="http://schemas.openxmlformats.org/officeDocument/2006/relationships/slideLayout" Target="../slideLayouts/slideLayout7.xml"/><Relationship Id="rId6" Type="http://schemas.openxmlformats.org/officeDocument/2006/relationships/image" Target="../media/image74.jpg"/><Relationship Id="rId5" Type="http://schemas.openxmlformats.org/officeDocument/2006/relationships/image" Target="../media/image73.jpg"/><Relationship Id="rId4" Type="http://schemas.openxmlformats.org/officeDocument/2006/relationships/image" Target="../media/image72.jpg"/><Relationship Id="rId9" Type="http://schemas.openxmlformats.org/officeDocument/2006/relationships/image" Target="../media/image77.jpg"/></Relationships>
</file>

<file path=ppt/slides/_rels/slide5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cncf/toc/blob/master/DEFINITION.md"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hyperlink" Target="https://www.ibm.com/cloud/learn/cloud-nativ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cncf/telecom-user-group/blob/master/whitepaper/cloud_native_thinking_for_telecommunications.md#1.4"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www.sdxcentral.com/articles/news/serverless-and-knative-underline-cloud-native-evolution/2018/12/" TargetMode="External"/><Relationship Id="rId4" Type="http://schemas.openxmlformats.org/officeDocument/2006/relationships/hyperlink" Target="https://www.sdxcentral.com/containers/"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cid:image001.png@01D61F06.ABE143A0" TargetMode="External"/><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hyperlink" Target="https://raw.githubusercontent.com/cncf/trailmap/master/CNCF_TrailMap_latest.pdf"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9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65E33-9B87-9DFC-CEC1-DEF7EF022834}"/>
              </a:ext>
            </a:extLst>
          </p:cNvPr>
          <p:cNvSpPr>
            <a:spLocks noGrp="1"/>
          </p:cNvSpPr>
          <p:nvPr>
            <p:ph type="ctrTitle"/>
          </p:nvPr>
        </p:nvSpPr>
        <p:spPr>
          <a:xfrm>
            <a:off x="0" y="1122363"/>
            <a:ext cx="9144000" cy="2387600"/>
          </a:xfrm>
        </p:spPr>
        <p:txBody>
          <a:bodyPr>
            <a:normAutofit/>
          </a:bodyPr>
          <a:lstStyle/>
          <a:p>
            <a:r>
              <a:rPr lang="en-GB" sz="5400" dirty="0"/>
              <a:t>Runtime Evolution: Chaos Engineering &amp; Defect Prediction for Explainable Orchestration</a:t>
            </a:r>
            <a:endParaRPr lang="en-IT" sz="5400" dirty="0"/>
          </a:p>
        </p:txBody>
      </p:sp>
      <p:sp>
        <p:nvSpPr>
          <p:cNvPr id="3" name="Subtitle 2">
            <a:extLst>
              <a:ext uri="{FF2B5EF4-FFF2-40B4-BE49-F238E27FC236}">
                <a16:creationId xmlns:a16="http://schemas.microsoft.com/office/drawing/2014/main" id="{A3FED4C6-708B-B5ED-BA3E-519DE0A469C6}"/>
              </a:ext>
            </a:extLst>
          </p:cNvPr>
          <p:cNvSpPr>
            <a:spLocks noGrp="1"/>
          </p:cNvSpPr>
          <p:nvPr>
            <p:ph type="subTitle" idx="1"/>
          </p:nvPr>
        </p:nvSpPr>
        <p:spPr/>
        <p:txBody>
          <a:bodyPr>
            <a:normAutofit/>
          </a:bodyPr>
          <a:lstStyle/>
          <a:p>
            <a:r>
              <a:rPr lang="en-IT" sz="3200" b="1" dirty="0"/>
              <a:t>Damian A. Tamburri, Ph.D.</a:t>
            </a:r>
          </a:p>
        </p:txBody>
      </p:sp>
    </p:spTree>
    <p:extLst>
      <p:ext uri="{BB962C8B-B14F-4D97-AF65-F5344CB8AC3E}">
        <p14:creationId xmlns:p14="http://schemas.microsoft.com/office/powerpoint/2010/main" val="16479672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9472" y="127591"/>
            <a:ext cx="6327050" cy="6365283"/>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3565" y="202395"/>
            <a:ext cx="1826282" cy="991860"/>
          </a:xfrm>
          <a:prstGeom prst="rect">
            <a:avLst/>
          </a:prstGeom>
        </p:spPr>
      </p:pic>
      <p:sp>
        <p:nvSpPr>
          <p:cNvPr id="8" name="Slide Number Placeholder 7"/>
          <p:cNvSpPr>
            <a:spLocks noGrp="1"/>
          </p:cNvSpPr>
          <p:nvPr>
            <p:ph type="sldNum" sz="quarter" idx="12"/>
          </p:nvPr>
        </p:nvSpPr>
        <p:spPr/>
        <p:txBody>
          <a:bodyPr/>
          <a:lstStyle/>
          <a:p>
            <a:fld id="{52AEAB70-DD23-456D-AF08-CCFB772ACEEC}" type="slidenum">
              <a:rPr lang="en-US" smtClean="0"/>
              <a:t>10</a:t>
            </a:fld>
            <a:endParaRPr lang="en-US"/>
          </a:p>
        </p:txBody>
      </p:sp>
    </p:spTree>
    <p:extLst>
      <p:ext uri="{BB962C8B-B14F-4D97-AF65-F5344CB8AC3E}">
        <p14:creationId xmlns:p14="http://schemas.microsoft.com/office/powerpoint/2010/main" val="8977481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99374-CD04-F9DB-1218-BD8DEFAE4EE9}"/>
              </a:ext>
            </a:extLst>
          </p:cNvPr>
          <p:cNvSpPr>
            <a:spLocks noGrp="1"/>
          </p:cNvSpPr>
          <p:nvPr>
            <p:ph type="title"/>
          </p:nvPr>
        </p:nvSpPr>
        <p:spPr/>
        <p:txBody>
          <a:bodyPr/>
          <a:lstStyle/>
          <a:p>
            <a:endParaRPr lang="en-IT"/>
          </a:p>
        </p:txBody>
      </p:sp>
      <p:pic>
        <p:nvPicPr>
          <p:cNvPr id="5" name="Content Placeholder 4" descr="A screenshot of a computer&#10;&#10;Description automatically generated">
            <a:extLst>
              <a:ext uri="{FF2B5EF4-FFF2-40B4-BE49-F238E27FC236}">
                <a16:creationId xmlns:a16="http://schemas.microsoft.com/office/drawing/2014/main" id="{7DB764EE-4D32-1A63-3039-E73F5FD36DEC}"/>
              </a:ext>
            </a:extLst>
          </p:cNvPr>
          <p:cNvPicPr>
            <a:picLocks noGrp="1" noChangeAspect="1"/>
          </p:cNvPicPr>
          <p:nvPr>
            <p:ph idx="1"/>
          </p:nvPr>
        </p:nvPicPr>
        <p:blipFill>
          <a:blip r:embed="rId2"/>
          <a:stretch>
            <a:fillRect/>
          </a:stretch>
        </p:blipFill>
        <p:spPr>
          <a:xfrm>
            <a:off x="0" y="0"/>
            <a:ext cx="7035915" cy="4351338"/>
          </a:xfrm>
        </p:spPr>
      </p:pic>
      <p:pic>
        <p:nvPicPr>
          <p:cNvPr id="7" name="Picture 6" descr="A screenshot of a computer&#10;&#10;Description automatically generated">
            <a:extLst>
              <a:ext uri="{FF2B5EF4-FFF2-40B4-BE49-F238E27FC236}">
                <a16:creationId xmlns:a16="http://schemas.microsoft.com/office/drawing/2014/main" id="{1F297317-B293-D32A-E19E-171384FE128C}"/>
              </a:ext>
            </a:extLst>
          </p:cNvPr>
          <p:cNvPicPr>
            <a:picLocks noChangeAspect="1"/>
          </p:cNvPicPr>
          <p:nvPr/>
        </p:nvPicPr>
        <p:blipFill>
          <a:blip r:embed="rId3"/>
          <a:stretch>
            <a:fillRect/>
          </a:stretch>
        </p:blipFill>
        <p:spPr>
          <a:xfrm>
            <a:off x="995423" y="2058083"/>
            <a:ext cx="7772400" cy="3924393"/>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79A78300-1E7F-3B19-4A6D-2631F1DC6F04}"/>
              </a:ext>
            </a:extLst>
          </p:cNvPr>
          <p:cNvPicPr>
            <a:picLocks noChangeAspect="1"/>
          </p:cNvPicPr>
          <p:nvPr/>
        </p:nvPicPr>
        <p:blipFill>
          <a:blip r:embed="rId4"/>
          <a:stretch>
            <a:fillRect/>
          </a:stretch>
        </p:blipFill>
        <p:spPr>
          <a:xfrm>
            <a:off x="3909866" y="137931"/>
            <a:ext cx="5600907" cy="4356260"/>
          </a:xfrm>
          <a:prstGeom prst="rect">
            <a:avLst/>
          </a:prstGeom>
        </p:spPr>
      </p:pic>
    </p:spTree>
    <p:extLst>
      <p:ext uri="{BB962C8B-B14F-4D97-AF65-F5344CB8AC3E}">
        <p14:creationId xmlns:p14="http://schemas.microsoft.com/office/powerpoint/2010/main" val="327958429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CE55D-917B-56D5-3E47-1D7F1EA70180}"/>
              </a:ext>
            </a:extLst>
          </p:cNvPr>
          <p:cNvSpPr>
            <a:spLocks noGrp="1"/>
          </p:cNvSpPr>
          <p:nvPr>
            <p:ph type="title"/>
          </p:nvPr>
        </p:nvSpPr>
        <p:spPr>
          <a:xfrm>
            <a:off x="0" y="0"/>
            <a:ext cx="7886700" cy="1325563"/>
          </a:xfrm>
        </p:spPr>
        <p:txBody>
          <a:bodyPr/>
          <a:lstStyle/>
          <a:p>
            <a:r>
              <a:rPr lang="en-IT" b="1" dirty="0"/>
              <a:t>Prediction Job</a:t>
            </a:r>
          </a:p>
        </p:txBody>
      </p:sp>
      <p:sp>
        <p:nvSpPr>
          <p:cNvPr id="8" name="Rectangle 7">
            <a:extLst>
              <a:ext uri="{FF2B5EF4-FFF2-40B4-BE49-F238E27FC236}">
                <a16:creationId xmlns:a16="http://schemas.microsoft.com/office/drawing/2014/main" id="{77DD477D-3D38-0D3C-FA7E-49E4349051C1}"/>
              </a:ext>
            </a:extLst>
          </p:cNvPr>
          <p:cNvSpPr/>
          <p:nvPr/>
        </p:nvSpPr>
        <p:spPr>
          <a:xfrm>
            <a:off x="4479634" y="2967335"/>
            <a:ext cx="184731" cy="923330"/>
          </a:xfrm>
          <a:prstGeom prst="rect">
            <a:avLst/>
          </a:prstGeom>
          <a:noFill/>
        </p:spPr>
        <p:txBody>
          <a:bodyPr wrap="none" lIns="91440" tIns="45720" rIns="91440" bIns="45720">
            <a:spAutoFit/>
          </a:bodyPr>
          <a:lstStyle/>
          <a:p>
            <a:pPr algn="ctr"/>
            <a:endParaRPr lang="en-GB"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aphicFrame>
        <p:nvGraphicFramePr>
          <p:cNvPr id="9" name="Diagram 8">
            <a:extLst>
              <a:ext uri="{FF2B5EF4-FFF2-40B4-BE49-F238E27FC236}">
                <a16:creationId xmlns:a16="http://schemas.microsoft.com/office/drawing/2014/main" id="{88515BFA-A0B9-54BD-34CE-593916678033}"/>
              </a:ext>
            </a:extLst>
          </p:cNvPr>
          <p:cNvGraphicFramePr/>
          <p:nvPr>
            <p:extLst>
              <p:ext uri="{D42A27DB-BD31-4B8C-83A1-F6EECF244321}">
                <p14:modId xmlns:p14="http://schemas.microsoft.com/office/powerpoint/2010/main" val="235631843"/>
              </p:ext>
            </p:extLst>
          </p:nvPr>
        </p:nvGraphicFramePr>
        <p:xfrm>
          <a:off x="532435" y="681036"/>
          <a:ext cx="8302907" cy="6176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1511397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CE55D-917B-56D5-3E47-1D7F1EA70180}"/>
              </a:ext>
            </a:extLst>
          </p:cNvPr>
          <p:cNvSpPr>
            <a:spLocks noGrp="1"/>
          </p:cNvSpPr>
          <p:nvPr>
            <p:ph type="title"/>
          </p:nvPr>
        </p:nvSpPr>
        <p:spPr>
          <a:xfrm>
            <a:off x="0" y="0"/>
            <a:ext cx="7886700" cy="1325563"/>
          </a:xfrm>
        </p:spPr>
        <p:txBody>
          <a:bodyPr/>
          <a:lstStyle/>
          <a:p>
            <a:r>
              <a:rPr lang="en-IT" b="1" dirty="0"/>
              <a:t>Prediction Job</a:t>
            </a:r>
          </a:p>
        </p:txBody>
      </p:sp>
      <p:pic>
        <p:nvPicPr>
          <p:cNvPr id="5" name="Content Placeholder 4">
            <a:extLst>
              <a:ext uri="{FF2B5EF4-FFF2-40B4-BE49-F238E27FC236}">
                <a16:creationId xmlns:a16="http://schemas.microsoft.com/office/drawing/2014/main" id="{F7BE0186-3C22-83DD-CF18-A8266388384D}"/>
              </a:ext>
            </a:extLst>
          </p:cNvPr>
          <p:cNvPicPr>
            <a:picLocks noGrp="1" noChangeAspect="1"/>
          </p:cNvPicPr>
          <p:nvPr>
            <p:ph idx="1"/>
          </p:nvPr>
        </p:nvPicPr>
        <p:blipFill>
          <a:blip r:embed="rId2"/>
          <a:stretch>
            <a:fillRect/>
          </a:stretch>
        </p:blipFill>
        <p:spPr>
          <a:xfrm>
            <a:off x="5576410" y="251468"/>
            <a:ext cx="3432829" cy="4100613"/>
          </a:xfrm>
        </p:spPr>
      </p:pic>
      <p:graphicFrame>
        <p:nvGraphicFramePr>
          <p:cNvPr id="9" name="Diagram 8">
            <a:extLst>
              <a:ext uri="{FF2B5EF4-FFF2-40B4-BE49-F238E27FC236}">
                <a16:creationId xmlns:a16="http://schemas.microsoft.com/office/drawing/2014/main" id="{88515BFA-A0B9-54BD-34CE-593916678033}"/>
              </a:ext>
            </a:extLst>
          </p:cNvPr>
          <p:cNvGraphicFramePr/>
          <p:nvPr>
            <p:extLst>
              <p:ext uri="{D42A27DB-BD31-4B8C-83A1-F6EECF244321}">
                <p14:modId xmlns:p14="http://schemas.microsoft.com/office/powerpoint/2010/main" val="41252057"/>
              </p:ext>
            </p:extLst>
          </p:nvPr>
        </p:nvGraphicFramePr>
        <p:xfrm>
          <a:off x="1165185" y="818266"/>
          <a:ext cx="3707757" cy="21564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a:extLst>
              <a:ext uri="{FF2B5EF4-FFF2-40B4-BE49-F238E27FC236}">
                <a16:creationId xmlns:a16="http://schemas.microsoft.com/office/drawing/2014/main" id="{077C9041-E7B8-543A-3463-214307571E7A}"/>
              </a:ext>
            </a:extLst>
          </p:cNvPr>
          <p:cNvSpPr/>
          <p:nvPr/>
        </p:nvSpPr>
        <p:spPr>
          <a:xfrm>
            <a:off x="3368233" y="1064871"/>
            <a:ext cx="694481" cy="831609"/>
          </a:xfrm>
          <a:prstGeom prst="rect">
            <a:avLst/>
          </a:prstGeom>
          <a:solidFill>
            <a:schemeClr val="accent6">
              <a:alpha val="1720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cxnSp>
        <p:nvCxnSpPr>
          <p:cNvPr id="12" name="Straight Connector 11">
            <a:extLst>
              <a:ext uri="{FF2B5EF4-FFF2-40B4-BE49-F238E27FC236}">
                <a16:creationId xmlns:a16="http://schemas.microsoft.com/office/drawing/2014/main" id="{56F2DAC6-6214-FFEC-92B8-2AF95A8D3C55}"/>
              </a:ext>
            </a:extLst>
          </p:cNvPr>
          <p:cNvCxnSpPr>
            <a:cxnSpLocks/>
          </p:cNvCxnSpPr>
          <p:nvPr/>
        </p:nvCxnSpPr>
        <p:spPr>
          <a:xfrm flipV="1">
            <a:off x="4074289" y="251468"/>
            <a:ext cx="1722281" cy="836552"/>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17B36BA9-8B7A-C231-07D3-C1696099E125}"/>
              </a:ext>
            </a:extLst>
          </p:cNvPr>
          <p:cNvCxnSpPr>
            <a:cxnSpLocks/>
          </p:cNvCxnSpPr>
          <p:nvPr/>
        </p:nvCxnSpPr>
        <p:spPr>
          <a:xfrm>
            <a:off x="4062714" y="1896480"/>
            <a:ext cx="1733856" cy="2437395"/>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0ABA2D0E-7E3A-58E9-C2E9-134451FDA594}"/>
              </a:ext>
            </a:extLst>
          </p:cNvPr>
          <p:cNvSpPr/>
          <p:nvPr/>
        </p:nvSpPr>
        <p:spPr>
          <a:xfrm>
            <a:off x="5796570" y="233262"/>
            <a:ext cx="3150661" cy="4100613"/>
          </a:xfrm>
          <a:prstGeom prst="rect">
            <a:avLst/>
          </a:prstGeom>
          <a:solidFill>
            <a:schemeClr val="accent6">
              <a:alpha val="1720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Tree>
    <p:extLst>
      <p:ext uri="{BB962C8B-B14F-4D97-AF65-F5344CB8AC3E}">
        <p14:creationId xmlns:p14="http://schemas.microsoft.com/office/powerpoint/2010/main" val="169242124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CE55D-917B-56D5-3E47-1D7F1EA70180}"/>
              </a:ext>
            </a:extLst>
          </p:cNvPr>
          <p:cNvSpPr>
            <a:spLocks noGrp="1"/>
          </p:cNvSpPr>
          <p:nvPr>
            <p:ph type="title"/>
          </p:nvPr>
        </p:nvSpPr>
        <p:spPr>
          <a:xfrm>
            <a:off x="0" y="0"/>
            <a:ext cx="7886700" cy="1325563"/>
          </a:xfrm>
        </p:spPr>
        <p:txBody>
          <a:bodyPr/>
          <a:lstStyle/>
          <a:p>
            <a:r>
              <a:rPr lang="en-IT" b="1" dirty="0"/>
              <a:t>Prediction Job</a:t>
            </a:r>
          </a:p>
        </p:txBody>
      </p:sp>
      <p:pic>
        <p:nvPicPr>
          <p:cNvPr id="5" name="Content Placeholder 4">
            <a:extLst>
              <a:ext uri="{FF2B5EF4-FFF2-40B4-BE49-F238E27FC236}">
                <a16:creationId xmlns:a16="http://schemas.microsoft.com/office/drawing/2014/main" id="{F7BE0186-3C22-83DD-CF18-A8266388384D}"/>
              </a:ext>
            </a:extLst>
          </p:cNvPr>
          <p:cNvPicPr>
            <a:picLocks noGrp="1" noChangeAspect="1"/>
          </p:cNvPicPr>
          <p:nvPr>
            <p:ph idx="1"/>
          </p:nvPr>
        </p:nvPicPr>
        <p:blipFill>
          <a:blip r:embed="rId2"/>
          <a:stretch>
            <a:fillRect/>
          </a:stretch>
        </p:blipFill>
        <p:spPr>
          <a:xfrm>
            <a:off x="5576410" y="251468"/>
            <a:ext cx="3432829" cy="4100613"/>
          </a:xfrm>
        </p:spPr>
      </p:pic>
      <p:graphicFrame>
        <p:nvGraphicFramePr>
          <p:cNvPr id="9" name="Diagram 8">
            <a:extLst>
              <a:ext uri="{FF2B5EF4-FFF2-40B4-BE49-F238E27FC236}">
                <a16:creationId xmlns:a16="http://schemas.microsoft.com/office/drawing/2014/main" id="{88515BFA-A0B9-54BD-34CE-593916678033}"/>
              </a:ext>
            </a:extLst>
          </p:cNvPr>
          <p:cNvGraphicFramePr/>
          <p:nvPr/>
        </p:nvGraphicFramePr>
        <p:xfrm>
          <a:off x="1165185" y="818266"/>
          <a:ext cx="3707757" cy="21564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a:extLst>
              <a:ext uri="{FF2B5EF4-FFF2-40B4-BE49-F238E27FC236}">
                <a16:creationId xmlns:a16="http://schemas.microsoft.com/office/drawing/2014/main" id="{077C9041-E7B8-543A-3463-214307571E7A}"/>
              </a:ext>
            </a:extLst>
          </p:cNvPr>
          <p:cNvSpPr/>
          <p:nvPr/>
        </p:nvSpPr>
        <p:spPr>
          <a:xfrm>
            <a:off x="3368233" y="1064871"/>
            <a:ext cx="694481" cy="831609"/>
          </a:xfrm>
          <a:prstGeom prst="rect">
            <a:avLst/>
          </a:prstGeom>
          <a:solidFill>
            <a:schemeClr val="accent6">
              <a:alpha val="1720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cxnSp>
        <p:nvCxnSpPr>
          <p:cNvPr id="12" name="Straight Connector 11">
            <a:extLst>
              <a:ext uri="{FF2B5EF4-FFF2-40B4-BE49-F238E27FC236}">
                <a16:creationId xmlns:a16="http://schemas.microsoft.com/office/drawing/2014/main" id="{56F2DAC6-6214-FFEC-92B8-2AF95A8D3C55}"/>
              </a:ext>
            </a:extLst>
          </p:cNvPr>
          <p:cNvCxnSpPr>
            <a:cxnSpLocks/>
          </p:cNvCxnSpPr>
          <p:nvPr/>
        </p:nvCxnSpPr>
        <p:spPr>
          <a:xfrm flipV="1">
            <a:off x="4074289" y="251468"/>
            <a:ext cx="1722281" cy="836552"/>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17B36BA9-8B7A-C231-07D3-C1696099E125}"/>
              </a:ext>
            </a:extLst>
          </p:cNvPr>
          <p:cNvCxnSpPr>
            <a:cxnSpLocks/>
          </p:cNvCxnSpPr>
          <p:nvPr/>
        </p:nvCxnSpPr>
        <p:spPr>
          <a:xfrm>
            <a:off x="4037018" y="2746295"/>
            <a:ext cx="1232290" cy="93320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0ABA2D0E-7E3A-58E9-C2E9-134451FDA594}"/>
              </a:ext>
            </a:extLst>
          </p:cNvPr>
          <p:cNvSpPr/>
          <p:nvPr/>
        </p:nvSpPr>
        <p:spPr>
          <a:xfrm>
            <a:off x="5796570" y="233262"/>
            <a:ext cx="3150661" cy="4100613"/>
          </a:xfrm>
          <a:prstGeom prst="rect">
            <a:avLst/>
          </a:prstGeom>
          <a:solidFill>
            <a:schemeClr val="accent6">
              <a:alpha val="1720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pic>
        <p:nvPicPr>
          <p:cNvPr id="3" name="Picture 2" descr="A screenshot of a computer program&#10;&#10;Description automatically generated">
            <a:extLst>
              <a:ext uri="{FF2B5EF4-FFF2-40B4-BE49-F238E27FC236}">
                <a16:creationId xmlns:a16="http://schemas.microsoft.com/office/drawing/2014/main" id="{B9EB2AB5-A960-2A6A-B33B-FAC3BE88FFA9}"/>
              </a:ext>
            </a:extLst>
          </p:cNvPr>
          <p:cNvPicPr>
            <a:picLocks noChangeAspect="1"/>
          </p:cNvPicPr>
          <p:nvPr/>
        </p:nvPicPr>
        <p:blipFill rotWithShape="1">
          <a:blip r:embed="rId8"/>
          <a:srcRect l="2830" r="20625"/>
          <a:stretch/>
        </p:blipFill>
        <p:spPr>
          <a:xfrm>
            <a:off x="134761" y="3720846"/>
            <a:ext cx="5050698" cy="3137154"/>
          </a:xfrm>
          <a:prstGeom prst="rect">
            <a:avLst/>
          </a:prstGeom>
        </p:spPr>
      </p:pic>
      <p:sp>
        <p:nvSpPr>
          <p:cNvPr id="4" name="Rectangle 3">
            <a:extLst>
              <a:ext uri="{FF2B5EF4-FFF2-40B4-BE49-F238E27FC236}">
                <a16:creationId xmlns:a16="http://schemas.microsoft.com/office/drawing/2014/main" id="{77E4E20F-46A2-4E90-16B0-9D9BFB2C1F2D}"/>
              </a:ext>
            </a:extLst>
          </p:cNvPr>
          <p:cNvSpPr/>
          <p:nvPr/>
        </p:nvSpPr>
        <p:spPr>
          <a:xfrm>
            <a:off x="3368233" y="1962170"/>
            <a:ext cx="694481" cy="831609"/>
          </a:xfrm>
          <a:prstGeom prst="rect">
            <a:avLst/>
          </a:prstGeom>
          <a:solidFill>
            <a:srgbClr val="FFFF00">
              <a:alpha val="17203"/>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cxnSp>
        <p:nvCxnSpPr>
          <p:cNvPr id="6" name="Straight Connector 5">
            <a:extLst>
              <a:ext uri="{FF2B5EF4-FFF2-40B4-BE49-F238E27FC236}">
                <a16:creationId xmlns:a16="http://schemas.microsoft.com/office/drawing/2014/main" id="{8A6A03F0-0BD3-F2A7-1D2F-616B3D402767}"/>
              </a:ext>
            </a:extLst>
          </p:cNvPr>
          <p:cNvCxnSpPr>
            <a:cxnSpLocks/>
          </p:cNvCxnSpPr>
          <p:nvPr/>
        </p:nvCxnSpPr>
        <p:spPr>
          <a:xfrm flipV="1">
            <a:off x="4074289" y="1148767"/>
            <a:ext cx="1722281" cy="836552"/>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1C1B7276-0A07-F8DD-60B2-652987D46D39}"/>
              </a:ext>
            </a:extLst>
          </p:cNvPr>
          <p:cNvCxnSpPr>
            <a:cxnSpLocks/>
          </p:cNvCxnSpPr>
          <p:nvPr/>
        </p:nvCxnSpPr>
        <p:spPr>
          <a:xfrm flipH="1">
            <a:off x="50912" y="2793779"/>
            <a:ext cx="3317321" cy="91549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30A3258B-51C1-8CDD-2B90-299C66B82886}"/>
              </a:ext>
            </a:extLst>
          </p:cNvPr>
          <p:cNvSpPr/>
          <p:nvPr/>
        </p:nvSpPr>
        <p:spPr>
          <a:xfrm>
            <a:off x="50912" y="3691078"/>
            <a:ext cx="5250293" cy="3155347"/>
          </a:xfrm>
          <a:prstGeom prst="rect">
            <a:avLst/>
          </a:prstGeom>
          <a:solidFill>
            <a:srgbClr val="FFFF00">
              <a:alpha val="17203"/>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Tree>
    <p:extLst>
      <p:ext uri="{BB962C8B-B14F-4D97-AF65-F5344CB8AC3E}">
        <p14:creationId xmlns:p14="http://schemas.microsoft.com/office/powerpoint/2010/main" val="22401888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9205-CBD5-A3AC-145D-5FF6768234C7}"/>
              </a:ext>
            </a:extLst>
          </p:cNvPr>
          <p:cNvSpPr>
            <a:spLocks noGrp="1"/>
          </p:cNvSpPr>
          <p:nvPr>
            <p:ph type="title"/>
          </p:nvPr>
        </p:nvSpPr>
        <p:spPr/>
        <p:txBody>
          <a:bodyPr/>
          <a:lstStyle/>
          <a:p>
            <a:r>
              <a:rPr lang="en-IT" dirty="0"/>
              <a:t>For Example*…</a:t>
            </a:r>
          </a:p>
        </p:txBody>
      </p:sp>
      <p:sp>
        <p:nvSpPr>
          <p:cNvPr id="3" name="Content Placeholder 2">
            <a:extLst>
              <a:ext uri="{FF2B5EF4-FFF2-40B4-BE49-F238E27FC236}">
                <a16:creationId xmlns:a16="http://schemas.microsoft.com/office/drawing/2014/main" id="{51721BBC-B757-0CDA-5318-FC7B1F8FF940}"/>
              </a:ext>
            </a:extLst>
          </p:cNvPr>
          <p:cNvSpPr>
            <a:spLocks noGrp="1"/>
          </p:cNvSpPr>
          <p:nvPr>
            <p:ph idx="1"/>
          </p:nvPr>
        </p:nvSpPr>
        <p:spPr/>
        <p:txBody>
          <a:bodyPr/>
          <a:lstStyle/>
          <a:p>
            <a:r>
              <a:rPr lang="en-IT" dirty="0"/>
              <a:t>µS </a:t>
            </a:r>
            <a:r>
              <a:rPr lang="en-IT" dirty="0">
                <a:sym typeface="Wingdings" pitchFamily="2" charset="2"/>
              </a:rPr>
              <a:t> Infrastructure Code!</a:t>
            </a:r>
            <a:endParaRPr lang="en-IT" dirty="0"/>
          </a:p>
        </p:txBody>
      </p:sp>
      <p:pic>
        <p:nvPicPr>
          <p:cNvPr id="5" name="Picture 4">
            <a:extLst>
              <a:ext uri="{FF2B5EF4-FFF2-40B4-BE49-F238E27FC236}">
                <a16:creationId xmlns:a16="http://schemas.microsoft.com/office/drawing/2014/main" id="{747C67F7-9A59-1B86-1035-C7C369BCFE25}"/>
              </a:ext>
            </a:extLst>
          </p:cNvPr>
          <p:cNvPicPr>
            <a:picLocks noChangeAspect="1"/>
          </p:cNvPicPr>
          <p:nvPr/>
        </p:nvPicPr>
        <p:blipFill>
          <a:blip r:embed="rId2"/>
          <a:stretch>
            <a:fillRect/>
          </a:stretch>
        </p:blipFill>
        <p:spPr>
          <a:xfrm>
            <a:off x="6547115" y="143489"/>
            <a:ext cx="2366505" cy="3229337"/>
          </a:xfrm>
          <a:prstGeom prst="rect">
            <a:avLst/>
          </a:prstGeom>
        </p:spPr>
      </p:pic>
      <p:sp>
        <p:nvSpPr>
          <p:cNvPr id="7" name="TextBox 6">
            <a:extLst>
              <a:ext uri="{FF2B5EF4-FFF2-40B4-BE49-F238E27FC236}">
                <a16:creationId xmlns:a16="http://schemas.microsoft.com/office/drawing/2014/main" id="{46A9E620-24EE-5C7C-8813-B8B1A4C0F786}"/>
              </a:ext>
            </a:extLst>
          </p:cNvPr>
          <p:cNvSpPr txBox="1"/>
          <p:nvPr/>
        </p:nvSpPr>
        <p:spPr>
          <a:xfrm>
            <a:off x="6325564" y="10511"/>
            <a:ext cx="4572000" cy="369332"/>
          </a:xfrm>
          <a:prstGeom prst="rect">
            <a:avLst/>
          </a:prstGeom>
          <a:noFill/>
        </p:spPr>
        <p:txBody>
          <a:bodyPr wrap="square">
            <a:spAutoFit/>
          </a:bodyPr>
          <a:lstStyle/>
          <a:p>
            <a:r>
              <a:rPr lang="en-IT" dirty="0"/>
              <a:t>*</a:t>
            </a:r>
          </a:p>
        </p:txBody>
      </p:sp>
      <p:pic>
        <p:nvPicPr>
          <p:cNvPr id="9" name="Picture 8" descr="A screen shot of a computer program&#10;&#10;Description automatically generated">
            <a:extLst>
              <a:ext uri="{FF2B5EF4-FFF2-40B4-BE49-F238E27FC236}">
                <a16:creationId xmlns:a16="http://schemas.microsoft.com/office/drawing/2014/main" id="{DE3ED386-EC3F-7DF3-05C8-7AE8D4BA0F9D}"/>
              </a:ext>
            </a:extLst>
          </p:cNvPr>
          <p:cNvPicPr>
            <a:picLocks noChangeAspect="1"/>
          </p:cNvPicPr>
          <p:nvPr/>
        </p:nvPicPr>
        <p:blipFill>
          <a:blip r:embed="rId3"/>
          <a:stretch>
            <a:fillRect/>
          </a:stretch>
        </p:blipFill>
        <p:spPr>
          <a:xfrm>
            <a:off x="356885" y="2428672"/>
            <a:ext cx="3960471" cy="4420789"/>
          </a:xfrm>
          <a:prstGeom prst="rect">
            <a:avLst/>
          </a:prstGeom>
        </p:spPr>
      </p:pic>
    </p:spTree>
    <p:extLst>
      <p:ext uri="{BB962C8B-B14F-4D97-AF65-F5344CB8AC3E}">
        <p14:creationId xmlns:p14="http://schemas.microsoft.com/office/powerpoint/2010/main" val="3833887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software project&#10;&#10;Description automatically generated">
            <a:extLst>
              <a:ext uri="{FF2B5EF4-FFF2-40B4-BE49-F238E27FC236}">
                <a16:creationId xmlns:a16="http://schemas.microsoft.com/office/drawing/2014/main" id="{0727C4FF-0AC5-0189-1B27-7833E010D5B4}"/>
              </a:ext>
            </a:extLst>
          </p:cNvPr>
          <p:cNvPicPr>
            <a:picLocks noChangeAspect="1"/>
          </p:cNvPicPr>
          <p:nvPr/>
        </p:nvPicPr>
        <p:blipFill>
          <a:blip r:embed="rId2"/>
          <a:stretch>
            <a:fillRect/>
          </a:stretch>
        </p:blipFill>
        <p:spPr>
          <a:xfrm>
            <a:off x="435147" y="-89315"/>
            <a:ext cx="8273705" cy="6947315"/>
          </a:xfrm>
          <a:prstGeom prst="rect">
            <a:avLst/>
          </a:prstGeom>
        </p:spPr>
      </p:pic>
    </p:spTree>
    <p:extLst>
      <p:ext uri="{BB962C8B-B14F-4D97-AF65-F5344CB8AC3E}">
        <p14:creationId xmlns:p14="http://schemas.microsoft.com/office/powerpoint/2010/main" val="53064931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9A3B4-CAF0-7E4B-B4D4-6DA871D0ED7E}"/>
              </a:ext>
            </a:extLst>
          </p:cNvPr>
          <p:cNvSpPr>
            <a:spLocks noGrp="1"/>
          </p:cNvSpPr>
          <p:nvPr>
            <p:ph type="title"/>
          </p:nvPr>
        </p:nvSpPr>
        <p:spPr>
          <a:xfrm>
            <a:off x="628650" y="1"/>
            <a:ext cx="7886700" cy="690946"/>
          </a:xfrm>
        </p:spPr>
        <p:txBody>
          <a:bodyPr/>
          <a:lstStyle/>
          <a:p>
            <a:r>
              <a:rPr lang="en-IT" dirty="0"/>
              <a:t>Putting it all together…</a:t>
            </a:r>
          </a:p>
        </p:txBody>
      </p:sp>
      <p:graphicFrame>
        <p:nvGraphicFramePr>
          <p:cNvPr id="4" name="Diagram 3">
            <a:extLst>
              <a:ext uri="{FF2B5EF4-FFF2-40B4-BE49-F238E27FC236}">
                <a16:creationId xmlns:a16="http://schemas.microsoft.com/office/drawing/2014/main" id="{D3F9FB7A-BDCC-D1C5-A70D-540BB8BA063F}"/>
              </a:ext>
            </a:extLst>
          </p:cNvPr>
          <p:cNvGraphicFramePr/>
          <p:nvPr>
            <p:extLst>
              <p:ext uri="{D42A27DB-BD31-4B8C-83A1-F6EECF244321}">
                <p14:modId xmlns:p14="http://schemas.microsoft.com/office/powerpoint/2010/main" val="433695797"/>
              </p:ext>
            </p:extLst>
          </p:nvPr>
        </p:nvGraphicFramePr>
        <p:xfrm>
          <a:off x="0" y="690946"/>
          <a:ext cx="9144000" cy="546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1802384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9A3B4-CAF0-7E4B-B4D4-6DA871D0ED7E}"/>
              </a:ext>
            </a:extLst>
          </p:cNvPr>
          <p:cNvSpPr>
            <a:spLocks noGrp="1"/>
          </p:cNvSpPr>
          <p:nvPr>
            <p:ph type="title"/>
          </p:nvPr>
        </p:nvSpPr>
        <p:spPr>
          <a:xfrm>
            <a:off x="628650" y="1"/>
            <a:ext cx="7886700" cy="690946"/>
          </a:xfrm>
        </p:spPr>
        <p:txBody>
          <a:bodyPr/>
          <a:lstStyle/>
          <a:p>
            <a:r>
              <a:rPr lang="en-IT" dirty="0"/>
              <a:t>Putting it all together…</a:t>
            </a:r>
          </a:p>
        </p:txBody>
      </p:sp>
      <p:graphicFrame>
        <p:nvGraphicFramePr>
          <p:cNvPr id="4" name="Diagram 3">
            <a:extLst>
              <a:ext uri="{FF2B5EF4-FFF2-40B4-BE49-F238E27FC236}">
                <a16:creationId xmlns:a16="http://schemas.microsoft.com/office/drawing/2014/main" id="{D3F9FB7A-BDCC-D1C5-A70D-540BB8BA063F}"/>
              </a:ext>
            </a:extLst>
          </p:cNvPr>
          <p:cNvGraphicFramePr/>
          <p:nvPr>
            <p:extLst>
              <p:ext uri="{D42A27DB-BD31-4B8C-83A1-F6EECF244321}">
                <p14:modId xmlns:p14="http://schemas.microsoft.com/office/powerpoint/2010/main" val="2566929348"/>
              </p:ext>
            </p:extLst>
          </p:nvPr>
        </p:nvGraphicFramePr>
        <p:xfrm>
          <a:off x="0" y="690946"/>
          <a:ext cx="9144000" cy="546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8E4AF1C6-6E4A-E2C1-303B-6F984AB7E54A}"/>
              </a:ext>
            </a:extLst>
          </p:cNvPr>
          <p:cNvSpPr/>
          <p:nvPr/>
        </p:nvSpPr>
        <p:spPr>
          <a:xfrm>
            <a:off x="2662177" y="690945"/>
            <a:ext cx="6169306" cy="1843911"/>
          </a:xfrm>
          <a:prstGeom prst="rect">
            <a:avLst/>
          </a:prstGeom>
          <a:solidFill>
            <a:srgbClr val="FFC000">
              <a:alpha val="33000"/>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5" name="TextBox 4">
            <a:extLst>
              <a:ext uri="{FF2B5EF4-FFF2-40B4-BE49-F238E27FC236}">
                <a16:creationId xmlns:a16="http://schemas.microsoft.com/office/drawing/2014/main" id="{F22E7048-5048-49D4-EFFB-FCB2B680A750}"/>
              </a:ext>
            </a:extLst>
          </p:cNvPr>
          <p:cNvSpPr txBox="1"/>
          <p:nvPr/>
        </p:nvSpPr>
        <p:spPr>
          <a:xfrm>
            <a:off x="5849576" y="706054"/>
            <a:ext cx="2981907" cy="369332"/>
          </a:xfrm>
          <a:prstGeom prst="rect">
            <a:avLst/>
          </a:prstGeom>
          <a:noFill/>
        </p:spPr>
        <p:txBody>
          <a:bodyPr wrap="none" rtlCol="0">
            <a:spAutoFit/>
          </a:bodyPr>
          <a:lstStyle/>
          <a:p>
            <a:r>
              <a:rPr lang="en-IT" b="1" dirty="0"/>
              <a:t>Explainable Orchestration!</a:t>
            </a:r>
          </a:p>
        </p:txBody>
      </p:sp>
    </p:spTree>
    <p:extLst>
      <p:ext uri="{BB962C8B-B14F-4D97-AF65-F5344CB8AC3E}">
        <p14:creationId xmlns:p14="http://schemas.microsoft.com/office/powerpoint/2010/main" val="18315905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C83B0-C701-A624-C06C-87F8FCC46810}"/>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D9382C1B-442A-AC3C-6BB3-990753DEAB1A}"/>
              </a:ext>
            </a:extLst>
          </p:cNvPr>
          <p:cNvSpPr>
            <a:spLocks noGrp="1"/>
          </p:cNvSpPr>
          <p:nvPr>
            <p:ph idx="1"/>
          </p:nvPr>
        </p:nvSpPr>
        <p:spPr/>
        <p:txBody>
          <a:bodyPr/>
          <a:lstStyle/>
          <a:p>
            <a:endParaRPr lang="en-IT"/>
          </a:p>
        </p:txBody>
      </p:sp>
      <p:pic>
        <p:nvPicPr>
          <p:cNvPr id="5122" name="Picture 2" descr="TEACHER: ANY QUESTIONS? ALSO TEACHERS WHEN YOU ASK A QUESTION:; HAVE YOU  BEEN SLEEPING THE WHOLE TIME?! meme - Piñata Farms - The best meme  generator and meme maker for video &amp;">
            <a:extLst>
              <a:ext uri="{FF2B5EF4-FFF2-40B4-BE49-F238E27FC236}">
                <a16:creationId xmlns:a16="http://schemas.microsoft.com/office/drawing/2014/main" id="{C26DC588-59AC-83BF-8F32-928271AF69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3547"/>
            <a:ext cx="9144000" cy="6754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16862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Recommended Resources</a:t>
            </a:r>
          </a:p>
        </p:txBody>
      </p:sp>
      <p:sp>
        <p:nvSpPr>
          <p:cNvPr id="3" name="Content Placeholder 2"/>
          <p:cNvSpPr>
            <a:spLocks noGrp="1"/>
          </p:cNvSpPr>
          <p:nvPr>
            <p:ph idx="1"/>
          </p:nvPr>
        </p:nvSpPr>
        <p:spPr/>
        <p:txBody>
          <a:bodyPr>
            <a:normAutofit/>
          </a:bodyPr>
          <a:lstStyle/>
          <a:p>
            <a:r>
              <a:rPr lang="en-US" dirty="0"/>
              <a:t>Introduction to DevOps: Transforming and Improving Operations – edx.org – The Linux Foundation</a:t>
            </a:r>
          </a:p>
          <a:p>
            <a:r>
              <a:rPr lang="en-US" dirty="0"/>
              <a:t>Spotify Engineering Culture</a:t>
            </a:r>
          </a:p>
          <a:p>
            <a:pPr lvl="1"/>
            <a:r>
              <a:rPr lang="en-US" dirty="0"/>
              <a:t>https://www.youtube.com/watch?v=Mpsn3WaI_4k&amp;list=PLC3mk_XNnmVS7HG_nhNr3I1VQ-2eL2XgB</a:t>
            </a:r>
          </a:p>
          <a:p>
            <a:r>
              <a:rPr lang="en-US" dirty="0"/>
              <a:t>Transforming Software Development – Amazon Web Services</a:t>
            </a:r>
          </a:p>
          <a:p>
            <a:pPr lvl="1"/>
            <a:r>
              <a:rPr lang="en-US" dirty="0"/>
              <a:t>https://www.youtube.com/watch?v=YCrhemssYuI</a:t>
            </a:r>
          </a:p>
          <a:p>
            <a:r>
              <a:rPr lang="en-US" dirty="0"/>
              <a:t>My Personal DevOps Playlist on </a:t>
            </a:r>
            <a:r>
              <a:rPr lang="en-US" dirty="0" err="1"/>
              <a:t>Youtube</a:t>
            </a:r>
            <a:endParaRPr lang="en-US" dirty="0"/>
          </a:p>
          <a:p>
            <a:pPr lvl="1"/>
            <a:r>
              <a:rPr lang="en-US" dirty="0"/>
              <a:t>https://www.youtube.com/playlist?list=PLOw-K6HoPAvxU39zL4ki4YmBR-r5ihSKV</a:t>
            </a:r>
          </a:p>
        </p:txBody>
      </p:sp>
      <p:sp>
        <p:nvSpPr>
          <p:cNvPr id="7" name="Slide Number Placeholder 6"/>
          <p:cNvSpPr>
            <a:spLocks noGrp="1"/>
          </p:cNvSpPr>
          <p:nvPr>
            <p:ph type="sldNum" sz="quarter" idx="12"/>
          </p:nvPr>
        </p:nvSpPr>
        <p:spPr/>
        <p:txBody>
          <a:bodyPr/>
          <a:lstStyle/>
          <a:p>
            <a:fld id="{52AEAB70-DD23-456D-AF08-CCFB772ACEEC}" type="slidenum">
              <a:rPr lang="en-US" smtClean="0"/>
              <a:t>109</a:t>
            </a:fld>
            <a:endParaRPr lang="en-US"/>
          </a:p>
        </p:txBody>
      </p:sp>
    </p:spTree>
    <p:extLst>
      <p:ext uri="{BB962C8B-B14F-4D97-AF65-F5344CB8AC3E}">
        <p14:creationId xmlns:p14="http://schemas.microsoft.com/office/powerpoint/2010/main" val="1729496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3923" y="136524"/>
            <a:ext cx="1826282" cy="991860"/>
          </a:xfrm>
          <a:prstGeom prst="rect">
            <a:avLst/>
          </a:prstGeom>
        </p:spPr>
      </p:pic>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6902" y="893134"/>
            <a:ext cx="6833837" cy="4688059"/>
          </a:xfrm>
        </p:spPr>
      </p:pic>
      <p:sp>
        <p:nvSpPr>
          <p:cNvPr id="8" name="Slide Number Placeholder 7"/>
          <p:cNvSpPr>
            <a:spLocks noGrp="1"/>
          </p:cNvSpPr>
          <p:nvPr>
            <p:ph type="sldNum" sz="quarter" idx="12"/>
          </p:nvPr>
        </p:nvSpPr>
        <p:spPr/>
        <p:txBody>
          <a:bodyPr/>
          <a:lstStyle/>
          <a:p>
            <a:fld id="{52AEAB70-DD23-456D-AF08-CCFB772ACEEC}" type="slidenum">
              <a:rPr lang="en-US" smtClean="0"/>
              <a:t>11</a:t>
            </a:fld>
            <a:endParaRPr lang="en-US"/>
          </a:p>
        </p:txBody>
      </p:sp>
    </p:spTree>
    <p:extLst>
      <p:ext uri="{BB962C8B-B14F-4D97-AF65-F5344CB8AC3E}">
        <p14:creationId xmlns:p14="http://schemas.microsoft.com/office/powerpoint/2010/main" val="1229262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2680" y="2897252"/>
            <a:ext cx="5658640" cy="1921937"/>
          </a:xfrm>
        </p:spPr>
      </p:pic>
      <p:sp>
        <p:nvSpPr>
          <p:cNvPr id="7" name="Slide Number Placeholder 6"/>
          <p:cNvSpPr>
            <a:spLocks noGrp="1"/>
          </p:cNvSpPr>
          <p:nvPr>
            <p:ph type="sldNum" sz="quarter" idx="12"/>
          </p:nvPr>
        </p:nvSpPr>
        <p:spPr/>
        <p:txBody>
          <a:bodyPr/>
          <a:lstStyle/>
          <a:p>
            <a:fld id="{52AEAB70-DD23-456D-AF08-CCFB772ACEEC}" type="slidenum">
              <a:rPr lang="en-US" smtClean="0"/>
              <a:t>12</a:t>
            </a:fld>
            <a:endParaRPr lang="en-US"/>
          </a:p>
        </p:txBody>
      </p:sp>
    </p:spTree>
    <p:extLst>
      <p:ext uri="{BB962C8B-B14F-4D97-AF65-F5344CB8AC3E}">
        <p14:creationId xmlns:p14="http://schemas.microsoft.com/office/powerpoint/2010/main" val="2595980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52AEAB70-DD23-456D-AF08-CCFB772ACEEC}" type="slidenum">
              <a:rPr lang="en-US" smtClean="0"/>
              <a:t>13</a:t>
            </a:fld>
            <a:endParaRPr lang="en-US"/>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4372" y="1843087"/>
            <a:ext cx="4411750" cy="2764796"/>
          </a:xfrm>
          <a:prstGeom prst="rect">
            <a:avLst/>
          </a:prstGeom>
        </p:spPr>
      </p:pic>
      <p:sp>
        <p:nvSpPr>
          <p:cNvPr id="7" name="Rectangle 6"/>
          <p:cNvSpPr/>
          <p:nvPr/>
        </p:nvSpPr>
        <p:spPr>
          <a:xfrm rot="19822150">
            <a:off x="3497580" y="3003804"/>
            <a:ext cx="3943350" cy="1097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p:cNvSpPr/>
          <p:nvPr/>
        </p:nvSpPr>
        <p:spPr>
          <a:xfrm rot="1957594">
            <a:off x="3497580" y="3003804"/>
            <a:ext cx="3943350" cy="1097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135806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p:cNvSpPr/>
          <p:nvPr/>
        </p:nvSpPr>
        <p:spPr>
          <a:xfrm>
            <a:off x="4072331" y="3240716"/>
            <a:ext cx="808271" cy="8534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Purchase</a:t>
            </a:r>
          </a:p>
        </p:txBody>
      </p:sp>
      <p:sp>
        <p:nvSpPr>
          <p:cNvPr id="2" name="Title 1"/>
          <p:cNvSpPr>
            <a:spLocks noGrp="1"/>
          </p:cNvSpPr>
          <p:nvPr>
            <p:ph type="title"/>
          </p:nvPr>
        </p:nvSpPr>
        <p:spPr/>
        <p:txBody>
          <a:bodyPr>
            <a:normAutofit/>
          </a:bodyPr>
          <a:lstStyle/>
          <a:p>
            <a:endParaRPr lang="en-US" sz="3200"/>
          </a:p>
        </p:txBody>
      </p:sp>
      <p:sp>
        <p:nvSpPr>
          <p:cNvPr id="5" name="Oval 4"/>
          <p:cNvSpPr/>
          <p:nvPr/>
        </p:nvSpPr>
        <p:spPr>
          <a:xfrm>
            <a:off x="3876391" y="3782499"/>
            <a:ext cx="1200150" cy="10424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a:p>
            <a:pPr algn="ctr"/>
            <a:endParaRPr lang="en-US" sz="1200" dirty="0"/>
          </a:p>
          <a:p>
            <a:pPr algn="ctr"/>
            <a:r>
              <a:rPr lang="en-US" sz="1200" dirty="0"/>
              <a:t>        BL</a:t>
            </a:r>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27122" y="4187639"/>
            <a:ext cx="290417" cy="290417"/>
          </a:xfr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6688" y="3775557"/>
            <a:ext cx="619556" cy="619556"/>
          </a:xfrm>
          <a:prstGeom prst="rect">
            <a:avLst/>
          </a:prstGeom>
        </p:spPr>
      </p:pic>
      <p:sp>
        <p:nvSpPr>
          <p:cNvPr id="12" name="Rectangle 11"/>
          <p:cNvSpPr/>
          <p:nvPr/>
        </p:nvSpPr>
        <p:spPr>
          <a:xfrm>
            <a:off x="3373422" y="5525740"/>
            <a:ext cx="836676" cy="5417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81952" y="5447906"/>
            <a:ext cx="619616" cy="619616"/>
          </a:xfrm>
          <a:prstGeom prst="rect">
            <a:avLst/>
          </a:prstGeom>
        </p:spPr>
      </p:pic>
      <p:sp>
        <p:nvSpPr>
          <p:cNvPr id="14" name="Rectangle 13"/>
          <p:cNvSpPr/>
          <p:nvPr/>
        </p:nvSpPr>
        <p:spPr>
          <a:xfrm>
            <a:off x="4493237" y="5527264"/>
            <a:ext cx="836676" cy="5417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93237" y="5525740"/>
            <a:ext cx="583304" cy="543306"/>
          </a:xfrm>
          <a:prstGeom prst="rect">
            <a:avLst/>
          </a:prstGeom>
        </p:spPr>
      </p:pic>
      <p:cxnSp>
        <p:nvCxnSpPr>
          <p:cNvPr id="18" name="Straight Connector 17"/>
          <p:cNvCxnSpPr>
            <a:stCxn id="5" idx="4"/>
          </p:cNvCxnSpPr>
          <p:nvPr/>
        </p:nvCxnSpPr>
        <p:spPr>
          <a:xfrm flipH="1">
            <a:off x="3725515" y="4824914"/>
            <a:ext cx="750951" cy="7008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5" idx="4"/>
            <a:endCxn id="14" idx="0"/>
          </p:cNvCxnSpPr>
          <p:nvPr/>
        </p:nvCxnSpPr>
        <p:spPr>
          <a:xfrm>
            <a:off x="4476466" y="4824914"/>
            <a:ext cx="435109" cy="702350"/>
          </a:xfrm>
          <a:prstGeom prst="line">
            <a:avLst/>
          </a:prstGeom>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1967581" y="4009754"/>
            <a:ext cx="688086" cy="587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Alert</a:t>
            </a:r>
          </a:p>
        </p:txBody>
      </p:sp>
      <p:cxnSp>
        <p:nvCxnSpPr>
          <p:cNvPr id="24" name="Straight Connector 23"/>
          <p:cNvCxnSpPr>
            <a:stCxn id="5" idx="2"/>
            <a:endCxn id="22" idx="6"/>
          </p:cNvCxnSpPr>
          <p:nvPr/>
        </p:nvCxnSpPr>
        <p:spPr>
          <a:xfrm flipH="1">
            <a:off x="2655667" y="4303707"/>
            <a:ext cx="1220724"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2506009" y="2063974"/>
            <a:ext cx="1464109" cy="8937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a:p>
            <a:pPr algn="ctr"/>
            <a:r>
              <a:rPr lang="en-US" sz="1200" dirty="0"/>
              <a:t>Monitoring</a:t>
            </a:r>
          </a:p>
        </p:txBody>
      </p:sp>
      <p:cxnSp>
        <p:nvCxnSpPr>
          <p:cNvPr id="29" name="Straight Connector 28"/>
          <p:cNvCxnSpPr>
            <a:stCxn id="25" idx="4"/>
            <a:endCxn id="5" idx="2"/>
          </p:cNvCxnSpPr>
          <p:nvPr/>
        </p:nvCxnSpPr>
        <p:spPr>
          <a:xfrm>
            <a:off x="3238063" y="2957758"/>
            <a:ext cx="638328" cy="1345949"/>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5" idx="4"/>
            <a:endCxn id="22" idx="0"/>
          </p:cNvCxnSpPr>
          <p:nvPr/>
        </p:nvCxnSpPr>
        <p:spPr>
          <a:xfrm flipH="1">
            <a:off x="2311624" y="2957758"/>
            <a:ext cx="926439" cy="1051995"/>
          </a:xfrm>
          <a:prstGeom prst="line">
            <a:avLst/>
          </a:prstGeom>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6297265" y="3511602"/>
            <a:ext cx="1131570" cy="9963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Analytics</a:t>
            </a:r>
          </a:p>
        </p:txBody>
      </p:sp>
      <p:cxnSp>
        <p:nvCxnSpPr>
          <p:cNvPr id="34" name="Straight Connector 33"/>
          <p:cNvCxnSpPr>
            <a:stCxn id="32" idx="4"/>
          </p:cNvCxnSpPr>
          <p:nvPr/>
        </p:nvCxnSpPr>
        <p:spPr>
          <a:xfrm flipH="1">
            <a:off x="3725515" y="4507904"/>
            <a:ext cx="3137535" cy="1017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2" idx="4"/>
          </p:cNvCxnSpPr>
          <p:nvPr/>
        </p:nvCxnSpPr>
        <p:spPr>
          <a:xfrm flipH="1">
            <a:off x="4911575" y="4507905"/>
            <a:ext cx="1951475" cy="1047768"/>
          </a:xfrm>
          <a:prstGeom prst="line">
            <a:avLst/>
          </a:prstGeom>
        </p:spPr>
        <p:style>
          <a:lnRef idx="1">
            <a:schemeClr val="accent1"/>
          </a:lnRef>
          <a:fillRef idx="0">
            <a:schemeClr val="accent1"/>
          </a:fillRef>
          <a:effectRef idx="0">
            <a:schemeClr val="accent1"/>
          </a:effectRef>
          <a:fontRef idx="minor">
            <a:schemeClr val="tx1"/>
          </a:fontRef>
        </p:style>
      </p:cxnSp>
      <p:pic>
        <p:nvPicPr>
          <p:cNvPr id="37" name="Content Placeholder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39020" y="4402053"/>
            <a:ext cx="145209" cy="145209"/>
          </a:xfrm>
          <a:prstGeom prst="rect">
            <a:avLst/>
          </a:prstGeom>
        </p:spPr>
      </p:pic>
      <p:pic>
        <p:nvPicPr>
          <p:cNvPr id="38" name="Picture 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02053" y="4009753"/>
            <a:ext cx="219143" cy="219143"/>
          </a:xfrm>
          <a:prstGeom prst="rect">
            <a:avLst/>
          </a:prstGeom>
        </p:spPr>
      </p:pic>
      <p:pic>
        <p:nvPicPr>
          <p:cNvPr id="39" name="Content Placeholder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64502" y="3334198"/>
            <a:ext cx="201990" cy="201990"/>
          </a:xfrm>
          <a:prstGeom prst="rect">
            <a:avLst/>
          </a:prstGeom>
        </p:spPr>
      </p:pic>
      <p:pic>
        <p:nvPicPr>
          <p:cNvPr id="40" name="Picture 3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54374" y="3250652"/>
            <a:ext cx="338885" cy="338885"/>
          </a:xfrm>
          <a:prstGeom prst="rect">
            <a:avLst/>
          </a:prstGeom>
        </p:spPr>
      </p:pic>
      <p:pic>
        <p:nvPicPr>
          <p:cNvPr id="41" name="Picture 4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911003" y="1977993"/>
            <a:ext cx="646224" cy="646224"/>
          </a:xfrm>
          <a:prstGeom prst="rect">
            <a:avLst/>
          </a:prstGeom>
        </p:spPr>
      </p:pic>
      <p:sp>
        <p:nvSpPr>
          <p:cNvPr id="45" name="Slide Number Placeholder 44"/>
          <p:cNvSpPr>
            <a:spLocks noGrp="1"/>
          </p:cNvSpPr>
          <p:nvPr>
            <p:ph type="sldNum" sz="quarter" idx="12"/>
          </p:nvPr>
        </p:nvSpPr>
        <p:spPr/>
        <p:txBody>
          <a:bodyPr/>
          <a:lstStyle/>
          <a:p>
            <a:fld id="{52AEAB70-DD23-456D-AF08-CCFB772ACEEC}" type="slidenum">
              <a:rPr lang="en-US" sz="800" smtClean="0"/>
              <a:t>14</a:t>
            </a:fld>
            <a:endParaRPr lang="en-US" sz="800"/>
          </a:p>
        </p:txBody>
      </p:sp>
      <p:pic>
        <p:nvPicPr>
          <p:cNvPr id="46" name="Picture 4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198727" y="4428326"/>
            <a:ext cx="355850" cy="355850"/>
          </a:xfrm>
          <a:prstGeom prst="rect">
            <a:avLst/>
          </a:prstGeom>
        </p:spPr>
      </p:pic>
    </p:spTree>
    <p:extLst>
      <p:ext uri="{BB962C8B-B14F-4D97-AF65-F5344CB8AC3E}">
        <p14:creationId xmlns:p14="http://schemas.microsoft.com/office/powerpoint/2010/main" val="567197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Continues Delivery &amp; Deployment</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4105" y="3129363"/>
            <a:ext cx="1050327" cy="1050327"/>
          </a:xfr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92938" y="3004118"/>
            <a:ext cx="843263" cy="1375002"/>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05556" y="3066383"/>
            <a:ext cx="1387887" cy="1387887"/>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3444" y="3195928"/>
            <a:ext cx="1688810" cy="917198"/>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42610" y="2454537"/>
            <a:ext cx="1101329" cy="932458"/>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42671" y="3564103"/>
            <a:ext cx="1101329" cy="932458"/>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14045" y="4517279"/>
            <a:ext cx="1101329" cy="932458"/>
          </a:xfrm>
          <a:prstGeom prst="rect">
            <a:avLst/>
          </a:prstGeom>
        </p:spPr>
      </p:pic>
      <p:sp>
        <p:nvSpPr>
          <p:cNvPr id="20" name="Right Arrow 19"/>
          <p:cNvSpPr/>
          <p:nvPr/>
        </p:nvSpPr>
        <p:spPr>
          <a:xfrm>
            <a:off x="1011275" y="3592389"/>
            <a:ext cx="797232" cy="123878"/>
          </a:xfrm>
          <a:prstGeom prst="rightArrow">
            <a:avLst>
              <a:gd name="adj1" fmla="val 35320"/>
              <a:gd name="adj2"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21" name="Right Arrow 20"/>
          <p:cNvSpPr/>
          <p:nvPr/>
        </p:nvSpPr>
        <p:spPr>
          <a:xfrm>
            <a:off x="2847219" y="3592389"/>
            <a:ext cx="614431" cy="123878"/>
          </a:xfrm>
          <a:prstGeom prst="rightArrow">
            <a:avLst>
              <a:gd name="adj1" fmla="val 35320"/>
              <a:gd name="adj2"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22" name="Right Arrow 21"/>
          <p:cNvSpPr/>
          <p:nvPr/>
        </p:nvSpPr>
        <p:spPr>
          <a:xfrm>
            <a:off x="6190493" y="3629481"/>
            <a:ext cx="1423555" cy="86785"/>
          </a:xfrm>
          <a:prstGeom prst="rightArrow">
            <a:avLst>
              <a:gd name="adj1" fmla="val 35320"/>
              <a:gd name="adj2"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23" name="Right Arrow 22"/>
          <p:cNvSpPr/>
          <p:nvPr/>
        </p:nvSpPr>
        <p:spPr>
          <a:xfrm rot="1415886">
            <a:off x="6076905" y="4056623"/>
            <a:ext cx="1423555" cy="86785"/>
          </a:xfrm>
          <a:prstGeom prst="rightArrow">
            <a:avLst>
              <a:gd name="adj1" fmla="val 35320"/>
              <a:gd name="adj2"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24" name="Right Arrow 23"/>
          <p:cNvSpPr/>
          <p:nvPr/>
        </p:nvSpPr>
        <p:spPr>
          <a:xfrm rot="20379294">
            <a:off x="6089739" y="3212158"/>
            <a:ext cx="1423555" cy="86785"/>
          </a:xfrm>
          <a:prstGeom prst="rightArrow">
            <a:avLst>
              <a:gd name="adj1" fmla="val 35320"/>
              <a:gd name="adj2"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pic>
        <p:nvPicPr>
          <p:cNvPr id="4" name="Picture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3486476" y="2612085"/>
            <a:ext cx="908597" cy="908597"/>
          </a:xfrm>
          <a:prstGeom prst="rect">
            <a:avLst/>
          </a:prstGeom>
        </p:spPr>
      </p:pic>
      <p:pic>
        <p:nvPicPr>
          <p:cNvPr id="5" name="Picture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1286543" y="3271843"/>
            <a:ext cx="244250" cy="325667"/>
          </a:xfrm>
          <a:prstGeom prst="rect">
            <a:avLst/>
          </a:prstGeom>
        </p:spPr>
      </p:pic>
      <p:sp>
        <p:nvSpPr>
          <p:cNvPr id="11" name="Slide Number Placeholder 10"/>
          <p:cNvSpPr>
            <a:spLocks noGrp="1"/>
          </p:cNvSpPr>
          <p:nvPr>
            <p:ph type="sldNum" sz="quarter" idx="12"/>
          </p:nvPr>
        </p:nvSpPr>
        <p:spPr/>
        <p:txBody>
          <a:bodyPr/>
          <a:lstStyle/>
          <a:p>
            <a:fld id="{52AEAB70-DD23-456D-AF08-CCFB772ACEEC}" type="slidenum">
              <a:rPr lang="en-US" smtClean="0"/>
              <a:t>15</a:t>
            </a:fld>
            <a:endParaRPr lang="en-US"/>
          </a:p>
        </p:txBody>
      </p:sp>
    </p:spTree>
    <p:extLst>
      <p:ext uri="{BB962C8B-B14F-4D97-AF65-F5344CB8AC3E}">
        <p14:creationId xmlns:p14="http://schemas.microsoft.com/office/powerpoint/2010/main" val="3373554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Relic Servers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3021" y="1555136"/>
            <a:ext cx="8454358" cy="4579445"/>
          </a:xfrm>
        </p:spPr>
      </p:pic>
      <p:sp>
        <p:nvSpPr>
          <p:cNvPr id="7" name="Slide Number Placeholder 6"/>
          <p:cNvSpPr>
            <a:spLocks noGrp="1"/>
          </p:cNvSpPr>
          <p:nvPr>
            <p:ph type="sldNum" sz="quarter" idx="12"/>
          </p:nvPr>
        </p:nvSpPr>
        <p:spPr/>
        <p:txBody>
          <a:bodyPr/>
          <a:lstStyle/>
          <a:p>
            <a:fld id="{52AEAB70-DD23-456D-AF08-CCFB772ACEEC}" type="slidenum">
              <a:rPr lang="en-US" smtClean="0"/>
              <a:t>16</a:t>
            </a:fld>
            <a:endParaRPr lang="en-US"/>
          </a:p>
        </p:txBody>
      </p:sp>
    </p:spTree>
    <p:extLst>
      <p:ext uri="{BB962C8B-B14F-4D97-AF65-F5344CB8AC3E}">
        <p14:creationId xmlns:p14="http://schemas.microsoft.com/office/powerpoint/2010/main" val="3360839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Griffin</a:t>
            </a:r>
          </a:p>
        </p:txBody>
      </p:sp>
      <p:pic>
        <p:nvPicPr>
          <p:cNvPr id="4" name="Content Placeholder 3"/>
          <p:cNvPicPr>
            <a:picLocks noGrp="1" noChangeAspect="1"/>
          </p:cNvPicPr>
          <p:nvPr>
            <p:ph idx="1"/>
          </p:nvPr>
        </p:nvPicPr>
        <p:blipFill>
          <a:blip r:embed="rId3">
            <a:biLevel thresh="25000"/>
            <a:extLst>
              <a:ext uri="{28A0092B-C50C-407E-A947-70E740481C1C}">
                <a14:useLocalDpi xmlns:a14="http://schemas.microsoft.com/office/drawing/2010/main" val="0"/>
              </a:ext>
            </a:extLst>
          </a:blip>
          <a:stretch>
            <a:fillRect/>
          </a:stretch>
        </p:blipFill>
        <p:spPr>
          <a:xfrm flipH="1">
            <a:off x="6807993" y="1332310"/>
            <a:ext cx="1293019" cy="1405901"/>
          </a:xfrm>
        </p:spPr>
      </p:pic>
      <p:sp>
        <p:nvSpPr>
          <p:cNvPr id="5" name="Right Arrow Callout 4"/>
          <p:cNvSpPr/>
          <p:nvPr/>
        </p:nvSpPr>
        <p:spPr>
          <a:xfrm>
            <a:off x="2278855" y="2816793"/>
            <a:ext cx="1350169" cy="2121694"/>
          </a:xfrm>
          <a:prstGeom prst="rightArrowCallout">
            <a:avLst>
              <a:gd name="adj1" fmla="val 11532"/>
              <a:gd name="adj2" fmla="val 10185"/>
              <a:gd name="adj3" fmla="val 15236"/>
              <a:gd name="adj4" fmla="val 729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Gatherer</a:t>
            </a:r>
          </a:p>
        </p:txBody>
      </p:sp>
      <p:sp>
        <p:nvSpPr>
          <p:cNvPr id="6" name="Rounded Rectangle 5"/>
          <p:cNvSpPr/>
          <p:nvPr/>
        </p:nvSpPr>
        <p:spPr>
          <a:xfrm>
            <a:off x="3629024" y="2816792"/>
            <a:ext cx="1778794" cy="212169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dirty="0"/>
              <a:t>Runner</a:t>
            </a:r>
          </a:p>
        </p:txBody>
      </p:sp>
      <p:sp>
        <p:nvSpPr>
          <p:cNvPr id="7" name="Rectangle 6"/>
          <p:cNvSpPr/>
          <p:nvPr/>
        </p:nvSpPr>
        <p:spPr>
          <a:xfrm>
            <a:off x="4493418" y="2816791"/>
            <a:ext cx="1321594" cy="21216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ounded Rectangle 7"/>
          <p:cNvSpPr/>
          <p:nvPr/>
        </p:nvSpPr>
        <p:spPr>
          <a:xfrm>
            <a:off x="4722017" y="2923212"/>
            <a:ext cx="957263" cy="29289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50" dirty="0"/>
              <a:t>Reporter</a:t>
            </a:r>
          </a:p>
        </p:txBody>
      </p:sp>
      <p:sp>
        <p:nvSpPr>
          <p:cNvPr id="9" name="Rounded Rectangle 8"/>
          <p:cNvSpPr/>
          <p:nvPr/>
        </p:nvSpPr>
        <p:spPr>
          <a:xfrm>
            <a:off x="4722017" y="3322525"/>
            <a:ext cx="957263" cy="29289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50" dirty="0"/>
              <a:t>Cleaner</a:t>
            </a:r>
          </a:p>
        </p:txBody>
      </p:sp>
      <p:sp>
        <p:nvSpPr>
          <p:cNvPr id="10" name="Rounded Rectangle 9"/>
          <p:cNvSpPr/>
          <p:nvPr/>
        </p:nvSpPr>
        <p:spPr>
          <a:xfrm>
            <a:off x="4722017" y="4562362"/>
            <a:ext cx="957263" cy="29289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50" dirty="0"/>
              <a:t>Checker</a:t>
            </a:r>
          </a:p>
        </p:txBody>
      </p:sp>
      <p:sp>
        <p:nvSpPr>
          <p:cNvPr id="11" name="Oval 10"/>
          <p:cNvSpPr/>
          <p:nvPr/>
        </p:nvSpPr>
        <p:spPr>
          <a:xfrm>
            <a:off x="5200650" y="3764756"/>
            <a:ext cx="57150" cy="5715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2" name="Oval 11"/>
          <p:cNvSpPr/>
          <p:nvPr/>
        </p:nvSpPr>
        <p:spPr>
          <a:xfrm>
            <a:off x="5200650" y="3899411"/>
            <a:ext cx="57150" cy="5715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3" name="Oval 12"/>
          <p:cNvSpPr/>
          <p:nvPr/>
        </p:nvSpPr>
        <p:spPr>
          <a:xfrm>
            <a:off x="5200650" y="4030861"/>
            <a:ext cx="57150" cy="5715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4" name="Oval 13"/>
          <p:cNvSpPr/>
          <p:nvPr/>
        </p:nvSpPr>
        <p:spPr>
          <a:xfrm>
            <a:off x="5200647" y="4412344"/>
            <a:ext cx="57150" cy="5715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7" name="Slide Number Placeholder 16"/>
          <p:cNvSpPr>
            <a:spLocks noGrp="1"/>
          </p:cNvSpPr>
          <p:nvPr>
            <p:ph type="sldNum" sz="quarter" idx="12"/>
          </p:nvPr>
        </p:nvSpPr>
        <p:spPr/>
        <p:txBody>
          <a:bodyPr/>
          <a:lstStyle/>
          <a:p>
            <a:fld id="{52AEAB70-DD23-456D-AF08-CCFB772ACEEC}" type="slidenum">
              <a:rPr lang="en-US" smtClean="0"/>
              <a:t>17</a:t>
            </a:fld>
            <a:endParaRPr lang="en-US"/>
          </a:p>
        </p:txBody>
      </p:sp>
    </p:spTree>
    <p:extLst>
      <p:ext uri="{BB962C8B-B14F-4D97-AF65-F5344CB8AC3E}">
        <p14:creationId xmlns:p14="http://schemas.microsoft.com/office/powerpoint/2010/main" val="2601958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Relic Insights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690688"/>
            <a:ext cx="8992317" cy="3460045"/>
          </a:xfrm>
        </p:spPr>
      </p:pic>
      <p:sp>
        <p:nvSpPr>
          <p:cNvPr id="7" name="Slide Number Placeholder 6"/>
          <p:cNvSpPr>
            <a:spLocks noGrp="1"/>
          </p:cNvSpPr>
          <p:nvPr>
            <p:ph type="sldNum" sz="quarter" idx="12"/>
          </p:nvPr>
        </p:nvSpPr>
        <p:spPr/>
        <p:txBody>
          <a:bodyPr/>
          <a:lstStyle/>
          <a:p>
            <a:fld id="{52AEAB70-DD23-456D-AF08-CCFB772ACEEC}" type="slidenum">
              <a:rPr lang="en-US" smtClean="0"/>
              <a:t>18</a:t>
            </a:fld>
            <a:endParaRPr lang="en-US"/>
          </a:p>
        </p:txBody>
      </p:sp>
    </p:spTree>
    <p:extLst>
      <p:ext uri="{BB962C8B-B14F-4D97-AF65-F5344CB8AC3E}">
        <p14:creationId xmlns:p14="http://schemas.microsoft.com/office/powerpoint/2010/main" val="23734347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1172" y="1732200"/>
            <a:ext cx="4701657" cy="3263504"/>
          </a:xfrm>
        </p:spPr>
      </p:pic>
      <p:sp>
        <p:nvSpPr>
          <p:cNvPr id="7" name="Slide Number Placeholder 6"/>
          <p:cNvSpPr>
            <a:spLocks noGrp="1"/>
          </p:cNvSpPr>
          <p:nvPr>
            <p:ph type="sldNum" sz="quarter" idx="12"/>
          </p:nvPr>
        </p:nvSpPr>
        <p:spPr/>
        <p:txBody>
          <a:bodyPr/>
          <a:lstStyle/>
          <a:p>
            <a:fld id="{52AEAB70-DD23-456D-AF08-CCFB772ACEEC}" type="slidenum">
              <a:rPr lang="en-US" smtClean="0"/>
              <a:t>19</a:t>
            </a:fld>
            <a:endParaRPr lang="en-US"/>
          </a:p>
        </p:txBody>
      </p:sp>
    </p:spTree>
    <p:extLst>
      <p:ext uri="{BB962C8B-B14F-4D97-AF65-F5344CB8AC3E}">
        <p14:creationId xmlns:p14="http://schemas.microsoft.com/office/powerpoint/2010/main" val="1144904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122363"/>
            <a:ext cx="9143999" cy="2387600"/>
          </a:xfrm>
        </p:spPr>
        <p:txBody>
          <a:bodyPr/>
          <a:lstStyle/>
          <a:p>
            <a:pPr algn="l"/>
            <a:r>
              <a:rPr lang="en-US" dirty="0"/>
              <a:t>First… Quick Story of </a:t>
            </a:r>
            <a:r>
              <a:rPr lang="en-US" b="1" dirty="0">
                <a:solidFill>
                  <a:srgbClr val="FF0000"/>
                </a:solidFill>
              </a:rPr>
              <a:t>DevOps so far!</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8319" y="1558357"/>
            <a:ext cx="1764961" cy="138714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96592" y="3867962"/>
            <a:ext cx="311727" cy="311727"/>
          </a:xfrm>
          <a:prstGeom prst="rect">
            <a:avLst/>
          </a:prstGeom>
        </p:spPr>
      </p:pic>
      <p:sp>
        <p:nvSpPr>
          <p:cNvPr id="5" name="Subtitle 4">
            <a:extLst>
              <a:ext uri="{FF2B5EF4-FFF2-40B4-BE49-F238E27FC236}">
                <a16:creationId xmlns:a16="http://schemas.microsoft.com/office/drawing/2014/main" id="{61D9D68F-41BA-9376-BBB9-9304D9FDF32F}"/>
              </a:ext>
            </a:extLst>
          </p:cNvPr>
          <p:cNvSpPr>
            <a:spLocks noGrp="1"/>
          </p:cNvSpPr>
          <p:nvPr>
            <p:ph type="subTitle" idx="1"/>
          </p:nvPr>
        </p:nvSpPr>
        <p:spPr/>
        <p:txBody>
          <a:bodyPr/>
          <a:lstStyle/>
          <a:p>
            <a:endParaRPr lang="en-IT"/>
          </a:p>
        </p:txBody>
      </p:sp>
    </p:spTree>
    <p:extLst>
      <p:ext uri="{BB962C8B-B14F-4D97-AF65-F5344CB8AC3E}">
        <p14:creationId xmlns:p14="http://schemas.microsoft.com/office/powerpoint/2010/main" val="19474398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 really…</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0800000">
            <a:off x="1742680" y="2897252"/>
            <a:ext cx="5658640" cy="1921937"/>
          </a:xfrm>
        </p:spPr>
      </p:pic>
      <p:sp>
        <p:nvSpPr>
          <p:cNvPr id="7" name="Slide Number Placeholder 6"/>
          <p:cNvSpPr>
            <a:spLocks noGrp="1"/>
          </p:cNvSpPr>
          <p:nvPr>
            <p:ph type="sldNum" sz="quarter" idx="12"/>
          </p:nvPr>
        </p:nvSpPr>
        <p:spPr/>
        <p:txBody>
          <a:bodyPr/>
          <a:lstStyle/>
          <a:p>
            <a:fld id="{52AEAB70-DD23-456D-AF08-CCFB772ACEEC}" type="slidenum">
              <a:rPr lang="en-US" smtClean="0"/>
              <a:t>20</a:t>
            </a:fld>
            <a:endParaRPr lang="en-US"/>
          </a:p>
        </p:txBody>
      </p:sp>
    </p:spTree>
    <p:extLst>
      <p:ext uri="{BB962C8B-B14F-4D97-AF65-F5344CB8AC3E}">
        <p14:creationId xmlns:p14="http://schemas.microsoft.com/office/powerpoint/2010/main" val="31729287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0800000">
            <a:off x="1742680" y="2897252"/>
            <a:ext cx="5658640" cy="1921937"/>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6144" y="2382441"/>
            <a:ext cx="2271713" cy="2093119"/>
          </a:xfrm>
          <a:prstGeom prst="rect">
            <a:avLst/>
          </a:prstGeom>
        </p:spPr>
      </p:pic>
      <p:sp>
        <p:nvSpPr>
          <p:cNvPr id="8" name="Slide Number Placeholder 7"/>
          <p:cNvSpPr>
            <a:spLocks noGrp="1"/>
          </p:cNvSpPr>
          <p:nvPr>
            <p:ph type="sldNum" sz="quarter" idx="12"/>
          </p:nvPr>
        </p:nvSpPr>
        <p:spPr/>
        <p:txBody>
          <a:bodyPr/>
          <a:lstStyle/>
          <a:p>
            <a:fld id="{52AEAB70-DD23-456D-AF08-CCFB772ACEEC}" type="slidenum">
              <a:rPr lang="en-US" smtClean="0"/>
              <a:t>21</a:t>
            </a:fld>
            <a:endParaRPr lang="en-US"/>
          </a:p>
        </p:txBody>
      </p:sp>
    </p:spTree>
    <p:extLst>
      <p:ext uri="{BB962C8B-B14F-4D97-AF65-F5344CB8AC3E}">
        <p14:creationId xmlns:p14="http://schemas.microsoft.com/office/powerpoint/2010/main" val="3370217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6331" y="2226469"/>
            <a:ext cx="4351338" cy="3263504"/>
          </a:xfrm>
        </p:spPr>
      </p:pic>
      <p:sp>
        <p:nvSpPr>
          <p:cNvPr id="7" name="Slide Number Placeholder 6"/>
          <p:cNvSpPr>
            <a:spLocks noGrp="1"/>
          </p:cNvSpPr>
          <p:nvPr>
            <p:ph type="sldNum" sz="quarter" idx="12"/>
          </p:nvPr>
        </p:nvSpPr>
        <p:spPr/>
        <p:txBody>
          <a:bodyPr/>
          <a:lstStyle/>
          <a:p>
            <a:fld id="{52AEAB70-DD23-456D-AF08-CCFB772ACEEC}" type="slidenum">
              <a:rPr lang="en-US" smtClean="0"/>
              <a:t>22</a:t>
            </a:fld>
            <a:endParaRPr lang="en-US"/>
          </a:p>
        </p:txBody>
      </p:sp>
    </p:spTree>
    <p:extLst>
      <p:ext uri="{BB962C8B-B14F-4D97-AF65-F5344CB8AC3E}">
        <p14:creationId xmlns:p14="http://schemas.microsoft.com/office/powerpoint/2010/main" val="9252344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74405" y="547688"/>
            <a:ext cx="5754488" cy="5991225"/>
          </a:xfrm>
        </p:spPr>
      </p:pic>
      <p:sp>
        <p:nvSpPr>
          <p:cNvPr id="7" name="Slide Number Placeholder 6"/>
          <p:cNvSpPr>
            <a:spLocks noGrp="1"/>
          </p:cNvSpPr>
          <p:nvPr>
            <p:ph type="sldNum" sz="quarter" idx="12"/>
          </p:nvPr>
        </p:nvSpPr>
        <p:spPr/>
        <p:txBody>
          <a:bodyPr/>
          <a:lstStyle/>
          <a:p>
            <a:fld id="{52AEAB70-DD23-456D-AF08-CCFB772ACEEC}" type="slidenum">
              <a:rPr lang="en-US" smtClean="0"/>
              <a:t>23</a:t>
            </a:fld>
            <a:endParaRPr lang="en-US"/>
          </a:p>
        </p:txBody>
      </p:sp>
    </p:spTree>
    <p:extLst>
      <p:ext uri="{BB962C8B-B14F-4D97-AF65-F5344CB8AC3E}">
        <p14:creationId xmlns:p14="http://schemas.microsoft.com/office/powerpoint/2010/main" val="26676899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Need to Change</a:t>
            </a:r>
          </a:p>
        </p:txBody>
      </p:sp>
      <p:pic>
        <p:nvPicPr>
          <p:cNvPr id="4" name="Content Placeholder 3"/>
          <p:cNvPicPr>
            <a:picLocks noGrp="1" noChangeAspect="1"/>
          </p:cNvPicPr>
          <p:nvPr>
            <p:ph idx="1"/>
          </p:nvPr>
        </p:nvPicPr>
        <p:blipFill>
          <a:blip r:embed="rId2"/>
          <a:stretch>
            <a:fillRect/>
          </a:stretch>
        </p:blipFill>
        <p:spPr>
          <a:xfrm>
            <a:off x="433021" y="1690688"/>
            <a:ext cx="8310952" cy="4501767"/>
          </a:xfrm>
          <a:prstGeom prst="rect">
            <a:avLst/>
          </a:prstGeom>
        </p:spPr>
      </p:pic>
      <p:sp>
        <p:nvSpPr>
          <p:cNvPr id="7" name="Slide Number Placeholder 6"/>
          <p:cNvSpPr>
            <a:spLocks noGrp="1"/>
          </p:cNvSpPr>
          <p:nvPr>
            <p:ph type="sldNum" sz="quarter" idx="12"/>
          </p:nvPr>
        </p:nvSpPr>
        <p:spPr/>
        <p:txBody>
          <a:bodyPr/>
          <a:lstStyle/>
          <a:p>
            <a:fld id="{52AEAB70-DD23-456D-AF08-CCFB772ACEEC}" type="slidenum">
              <a:rPr lang="en-US" smtClean="0"/>
              <a:t>24</a:t>
            </a:fld>
            <a:endParaRPr lang="en-US"/>
          </a:p>
        </p:txBody>
      </p:sp>
    </p:spTree>
    <p:extLst>
      <p:ext uri="{BB962C8B-B14F-4D97-AF65-F5344CB8AC3E}">
        <p14:creationId xmlns:p14="http://schemas.microsoft.com/office/powerpoint/2010/main" val="19541593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Spotify Culture</a:t>
            </a:r>
          </a:p>
        </p:txBody>
      </p:sp>
      <p:pic>
        <p:nvPicPr>
          <p:cNvPr id="4" name="Content Placeholder 3"/>
          <p:cNvPicPr>
            <a:picLocks noGrp="1" noChangeAspect="1"/>
          </p:cNvPicPr>
          <p:nvPr>
            <p:ph idx="1"/>
          </p:nvPr>
        </p:nvPicPr>
        <p:blipFill>
          <a:blip r:embed="rId2"/>
          <a:stretch>
            <a:fillRect/>
          </a:stretch>
        </p:blipFill>
        <p:spPr>
          <a:xfrm>
            <a:off x="97930" y="1393092"/>
            <a:ext cx="8817624" cy="4776214"/>
          </a:xfrm>
          <a:prstGeom prst="rect">
            <a:avLst/>
          </a:prstGeom>
        </p:spPr>
      </p:pic>
      <p:sp>
        <p:nvSpPr>
          <p:cNvPr id="7" name="Slide Number Placeholder 6"/>
          <p:cNvSpPr>
            <a:spLocks noGrp="1"/>
          </p:cNvSpPr>
          <p:nvPr>
            <p:ph type="sldNum" sz="quarter" idx="12"/>
          </p:nvPr>
        </p:nvSpPr>
        <p:spPr/>
        <p:txBody>
          <a:bodyPr/>
          <a:lstStyle/>
          <a:p>
            <a:fld id="{52AEAB70-DD23-456D-AF08-CCFB772ACEEC}" type="slidenum">
              <a:rPr lang="en-US" smtClean="0"/>
              <a:t>25</a:t>
            </a:fld>
            <a:endParaRPr lang="en-US"/>
          </a:p>
        </p:txBody>
      </p:sp>
    </p:spTree>
    <p:extLst>
      <p:ext uri="{BB962C8B-B14F-4D97-AF65-F5344CB8AC3E}">
        <p14:creationId xmlns:p14="http://schemas.microsoft.com/office/powerpoint/2010/main" val="5893128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they get things done at </a:t>
            </a:r>
            <a:r>
              <a:rPr lang="en-US" dirty="0" err="1"/>
              <a:t>Pichak</a:t>
            </a:r>
            <a:r>
              <a:rPr lang="en-US" dirty="0"/>
              <a:t> DevOps Team</a:t>
            </a:r>
          </a:p>
        </p:txBody>
      </p:sp>
      <p:sp>
        <p:nvSpPr>
          <p:cNvPr id="3" name="Content Placeholder 2"/>
          <p:cNvSpPr>
            <a:spLocks noGrp="1"/>
          </p:cNvSpPr>
          <p:nvPr>
            <p:ph idx="1"/>
          </p:nvPr>
        </p:nvSpPr>
        <p:spPr/>
        <p:txBody>
          <a:bodyPr/>
          <a:lstStyle/>
          <a:p>
            <a:r>
              <a:rPr lang="en-US" dirty="0"/>
              <a:t>Basic Ideas of Kanban</a:t>
            </a:r>
          </a:p>
          <a:p>
            <a:pPr lvl="1"/>
            <a:r>
              <a:rPr lang="en-US" dirty="0"/>
              <a:t>Limit work in progress</a:t>
            </a:r>
          </a:p>
          <a:p>
            <a:pPr lvl="1"/>
            <a:r>
              <a:rPr lang="en-US" dirty="0"/>
              <a:t>Prioritize completion of work in progress over new work</a:t>
            </a:r>
          </a:p>
          <a:p>
            <a:pPr lvl="1"/>
            <a:r>
              <a:rPr lang="en-US" dirty="0"/>
              <a:t>Manage the flow of work through the system</a:t>
            </a:r>
          </a:p>
          <a:p>
            <a:pPr lvl="1"/>
            <a:r>
              <a:rPr lang="en-US" dirty="0"/>
              <a:t>Visualize the workflow</a:t>
            </a:r>
          </a:p>
        </p:txBody>
      </p:sp>
      <p:sp>
        <p:nvSpPr>
          <p:cNvPr id="7" name="Slide Number Placeholder 6"/>
          <p:cNvSpPr>
            <a:spLocks noGrp="1"/>
          </p:cNvSpPr>
          <p:nvPr>
            <p:ph type="sldNum" sz="quarter" idx="12"/>
          </p:nvPr>
        </p:nvSpPr>
        <p:spPr/>
        <p:txBody>
          <a:bodyPr/>
          <a:lstStyle/>
          <a:p>
            <a:fld id="{52AEAB70-DD23-456D-AF08-CCFB772ACEEC}" type="slidenum">
              <a:rPr lang="en-US" smtClean="0"/>
              <a:t>26</a:t>
            </a:fld>
            <a:endParaRPr lang="en-US"/>
          </a:p>
        </p:txBody>
      </p:sp>
    </p:spTree>
    <p:extLst>
      <p:ext uri="{BB962C8B-B14F-4D97-AF65-F5344CB8AC3E}">
        <p14:creationId xmlns:p14="http://schemas.microsoft.com/office/powerpoint/2010/main" val="16100368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Request Channels</a:t>
            </a:r>
          </a:p>
        </p:txBody>
      </p:sp>
      <p:sp>
        <p:nvSpPr>
          <p:cNvPr id="3" name="Content Placeholder 2"/>
          <p:cNvSpPr>
            <a:spLocks noGrp="1"/>
          </p:cNvSpPr>
          <p:nvPr>
            <p:ph idx="1"/>
          </p:nvPr>
        </p:nvSpPr>
        <p:spPr/>
        <p:txBody>
          <a:bodyPr/>
          <a:lstStyle/>
          <a:p>
            <a:r>
              <a:rPr lang="en-US" dirty="0"/>
              <a:t>Internal</a:t>
            </a:r>
          </a:p>
          <a:p>
            <a:r>
              <a:rPr lang="en-US" dirty="0"/>
              <a:t>External</a:t>
            </a:r>
          </a:p>
        </p:txBody>
      </p:sp>
      <p:sp>
        <p:nvSpPr>
          <p:cNvPr id="7" name="Slide Number Placeholder 6"/>
          <p:cNvSpPr>
            <a:spLocks noGrp="1"/>
          </p:cNvSpPr>
          <p:nvPr>
            <p:ph type="sldNum" sz="quarter" idx="12"/>
          </p:nvPr>
        </p:nvSpPr>
        <p:spPr/>
        <p:txBody>
          <a:bodyPr/>
          <a:lstStyle/>
          <a:p>
            <a:fld id="{52AEAB70-DD23-456D-AF08-CCFB772ACEEC}" type="slidenum">
              <a:rPr lang="en-US" smtClean="0"/>
              <a:t>27</a:t>
            </a:fld>
            <a:endParaRPr lang="en-US"/>
          </a:p>
        </p:txBody>
      </p:sp>
    </p:spTree>
    <p:extLst>
      <p:ext uri="{BB962C8B-B14F-4D97-AF65-F5344CB8AC3E}">
        <p14:creationId xmlns:p14="http://schemas.microsoft.com/office/powerpoint/2010/main" val="1070026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Request Channels</a:t>
            </a:r>
          </a:p>
        </p:txBody>
      </p:sp>
      <p:sp>
        <p:nvSpPr>
          <p:cNvPr id="3" name="Content Placeholder 2"/>
          <p:cNvSpPr>
            <a:spLocks noGrp="1"/>
          </p:cNvSpPr>
          <p:nvPr>
            <p:ph idx="1"/>
          </p:nvPr>
        </p:nvSpPr>
        <p:spPr/>
        <p:txBody>
          <a:bodyPr/>
          <a:lstStyle/>
          <a:p>
            <a:r>
              <a:rPr lang="en-US" dirty="0"/>
              <a:t>Incidents</a:t>
            </a:r>
          </a:p>
          <a:p>
            <a:r>
              <a:rPr lang="en-US" dirty="0"/>
              <a:t>Tasks</a:t>
            </a:r>
          </a:p>
          <a:p>
            <a:r>
              <a:rPr lang="en-US" dirty="0"/>
              <a:t>Stories</a:t>
            </a:r>
          </a:p>
        </p:txBody>
      </p:sp>
      <p:sp>
        <p:nvSpPr>
          <p:cNvPr id="7" name="Slide Number Placeholder 6"/>
          <p:cNvSpPr>
            <a:spLocks noGrp="1"/>
          </p:cNvSpPr>
          <p:nvPr>
            <p:ph type="sldNum" sz="quarter" idx="12"/>
          </p:nvPr>
        </p:nvSpPr>
        <p:spPr/>
        <p:txBody>
          <a:bodyPr/>
          <a:lstStyle/>
          <a:p>
            <a:fld id="{52AEAB70-DD23-456D-AF08-CCFB772ACEEC}" type="slidenum">
              <a:rPr lang="en-US" smtClean="0"/>
              <a:t>28</a:t>
            </a:fld>
            <a:endParaRPr lang="en-US"/>
          </a:p>
        </p:txBody>
      </p:sp>
    </p:spTree>
    <p:extLst>
      <p:ext uri="{BB962C8B-B14F-4D97-AF65-F5344CB8AC3E}">
        <p14:creationId xmlns:p14="http://schemas.microsoft.com/office/powerpoint/2010/main" val="682209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Request Channels</a:t>
            </a:r>
          </a:p>
        </p:txBody>
      </p:sp>
      <p:sp>
        <p:nvSpPr>
          <p:cNvPr id="3" name="Content Placeholder 2"/>
          <p:cNvSpPr>
            <a:spLocks noGrp="1"/>
          </p:cNvSpPr>
          <p:nvPr>
            <p:ph idx="1"/>
          </p:nvPr>
        </p:nvSpPr>
        <p:spPr/>
        <p:txBody>
          <a:bodyPr/>
          <a:lstStyle/>
          <a:p>
            <a:r>
              <a:rPr lang="en-US" dirty="0"/>
              <a:t>Incidents</a:t>
            </a:r>
          </a:p>
          <a:p>
            <a:r>
              <a:rPr lang="en-US" dirty="0"/>
              <a:t>Tasks</a:t>
            </a:r>
          </a:p>
          <a:p>
            <a:r>
              <a:rPr lang="en-US" dirty="0"/>
              <a:t>Stories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9571" y="2961159"/>
            <a:ext cx="3891599" cy="2370821"/>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52345" y="1401697"/>
            <a:ext cx="3691655" cy="938273"/>
          </a:xfrm>
          <a:prstGeom prst="rect">
            <a:avLst/>
          </a:prstGeom>
        </p:spPr>
      </p:pic>
      <p:cxnSp>
        <p:nvCxnSpPr>
          <p:cNvPr id="10" name="Straight Arrow Connector 9"/>
          <p:cNvCxnSpPr/>
          <p:nvPr/>
        </p:nvCxnSpPr>
        <p:spPr>
          <a:xfrm>
            <a:off x="2123359" y="2049426"/>
            <a:ext cx="32789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p:cNvCxnSpPr/>
          <p:nvPr/>
        </p:nvCxnSpPr>
        <p:spPr>
          <a:xfrm>
            <a:off x="1701877" y="2435189"/>
            <a:ext cx="3479006" cy="464344"/>
          </a:xfrm>
          <a:prstGeom prst="bentConnector3">
            <a:avLst>
              <a:gd name="adj1" fmla="val 9989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p:nvPr/>
        </p:nvCxnSpPr>
        <p:spPr>
          <a:xfrm>
            <a:off x="1873329" y="2813868"/>
            <a:ext cx="2864642" cy="170375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Slide Number Placeholder 8"/>
          <p:cNvSpPr>
            <a:spLocks noGrp="1"/>
          </p:cNvSpPr>
          <p:nvPr>
            <p:ph type="sldNum" sz="quarter" idx="12"/>
          </p:nvPr>
        </p:nvSpPr>
        <p:spPr>
          <a:xfrm>
            <a:off x="6609633" y="6005477"/>
            <a:ext cx="2057400" cy="365125"/>
          </a:xfrm>
        </p:spPr>
        <p:txBody>
          <a:bodyPr/>
          <a:lstStyle/>
          <a:p>
            <a:fld id="{52AEAB70-DD23-456D-AF08-CCFB772ACEEC}" type="slidenum">
              <a:rPr lang="en-US" smtClean="0"/>
              <a:t>29</a:t>
            </a:fld>
            <a:endParaRPr lang="en-US"/>
          </a:p>
        </p:txBody>
      </p:sp>
    </p:spTree>
    <p:extLst>
      <p:ext uri="{BB962C8B-B14F-4D97-AF65-F5344CB8AC3E}">
        <p14:creationId xmlns:p14="http://schemas.microsoft.com/office/powerpoint/2010/main" val="1895697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317100" y="2286477"/>
            <a:ext cx="2455175" cy="1538632"/>
          </a:xfrm>
        </p:spPr>
      </p:pic>
      <p:pic>
        <p:nvPicPr>
          <p:cNvPr id="6"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4372" y="1843087"/>
            <a:ext cx="4411750" cy="276479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4826" y="1843088"/>
            <a:ext cx="3842267" cy="3651885"/>
          </a:xfrm>
          <a:prstGeom prst="rect">
            <a:avLst/>
          </a:prstGeom>
        </p:spPr>
      </p:pic>
      <p:sp>
        <p:nvSpPr>
          <p:cNvPr id="9" name="Slide Number Placeholder 8"/>
          <p:cNvSpPr>
            <a:spLocks noGrp="1"/>
          </p:cNvSpPr>
          <p:nvPr>
            <p:ph type="sldNum" sz="quarter" idx="12"/>
          </p:nvPr>
        </p:nvSpPr>
        <p:spPr/>
        <p:txBody>
          <a:bodyPr/>
          <a:lstStyle/>
          <a:p>
            <a:fld id="{52AEAB70-DD23-456D-AF08-CCFB772ACEEC}" type="slidenum">
              <a:rPr lang="en-US" smtClean="0"/>
              <a:t>3</a:t>
            </a:fld>
            <a:endParaRPr lang="en-US"/>
          </a:p>
        </p:txBody>
      </p:sp>
    </p:spTree>
    <p:extLst>
      <p:ext uri="{BB962C8B-B14F-4D97-AF65-F5344CB8AC3E}">
        <p14:creationId xmlns:p14="http://schemas.microsoft.com/office/powerpoint/2010/main" val="426662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Maybe?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1172" y="1732200"/>
            <a:ext cx="4701657" cy="3263504"/>
          </a:xfrm>
        </p:spPr>
      </p:pic>
      <p:sp>
        <p:nvSpPr>
          <p:cNvPr id="7" name="Slide Number Placeholder 6"/>
          <p:cNvSpPr>
            <a:spLocks noGrp="1"/>
          </p:cNvSpPr>
          <p:nvPr>
            <p:ph type="sldNum" sz="quarter" idx="12"/>
          </p:nvPr>
        </p:nvSpPr>
        <p:spPr/>
        <p:txBody>
          <a:bodyPr/>
          <a:lstStyle/>
          <a:p>
            <a:fld id="{52AEAB70-DD23-456D-AF08-CCFB772ACEEC}" type="slidenum">
              <a:rPr lang="en-US" smtClean="0"/>
              <a:t>30</a:t>
            </a:fld>
            <a:endParaRPr lang="en-US"/>
          </a:p>
        </p:txBody>
      </p:sp>
    </p:spTree>
    <p:extLst>
      <p:ext uri="{BB962C8B-B14F-4D97-AF65-F5344CB8AC3E}">
        <p14:creationId xmlns:p14="http://schemas.microsoft.com/office/powerpoint/2010/main" val="32610946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I wrote the code, now what?</a:t>
            </a:r>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961198" y="2226469"/>
            <a:ext cx="5221605" cy="3263504"/>
          </a:xfrm>
        </p:spPr>
      </p:pic>
      <p:sp>
        <p:nvSpPr>
          <p:cNvPr id="9" name="Slide Number Placeholder 8"/>
          <p:cNvSpPr>
            <a:spLocks noGrp="1"/>
          </p:cNvSpPr>
          <p:nvPr>
            <p:ph type="sldNum" sz="quarter" idx="12"/>
          </p:nvPr>
        </p:nvSpPr>
        <p:spPr/>
        <p:txBody>
          <a:bodyPr/>
          <a:lstStyle/>
          <a:p>
            <a:fld id="{52AEAB70-DD23-456D-AF08-CCFB772ACEEC}" type="slidenum">
              <a:rPr lang="en-US" smtClean="0"/>
              <a:t>31</a:t>
            </a:fld>
            <a:endParaRPr lang="en-US"/>
          </a:p>
        </p:txBody>
      </p:sp>
    </p:spTree>
    <p:extLst>
      <p:ext uri="{BB962C8B-B14F-4D97-AF65-F5344CB8AC3E}">
        <p14:creationId xmlns:p14="http://schemas.microsoft.com/office/powerpoint/2010/main" val="11945448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97599" y="2401491"/>
            <a:ext cx="3348803" cy="2913459"/>
          </a:xfrm>
        </p:spPr>
      </p:pic>
      <p:sp>
        <p:nvSpPr>
          <p:cNvPr id="8" name="Slide Number Placeholder 7"/>
          <p:cNvSpPr>
            <a:spLocks noGrp="1"/>
          </p:cNvSpPr>
          <p:nvPr>
            <p:ph type="sldNum" sz="quarter" idx="12"/>
          </p:nvPr>
        </p:nvSpPr>
        <p:spPr/>
        <p:txBody>
          <a:bodyPr/>
          <a:lstStyle/>
          <a:p>
            <a:fld id="{52AEAB70-DD23-456D-AF08-CCFB772ACEEC}" type="slidenum">
              <a:rPr lang="en-US" smtClean="0"/>
              <a:t>32</a:t>
            </a:fld>
            <a:endParaRPr lang="en-US"/>
          </a:p>
        </p:txBody>
      </p:sp>
    </p:spTree>
    <p:extLst>
      <p:ext uri="{BB962C8B-B14F-4D97-AF65-F5344CB8AC3E}">
        <p14:creationId xmlns:p14="http://schemas.microsoft.com/office/powerpoint/2010/main" val="32201059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7705" y="2765653"/>
            <a:ext cx="1369235" cy="41556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1804" y="2881584"/>
            <a:ext cx="1526722" cy="516392"/>
          </a:xfrm>
          <a:prstGeom prst="rect">
            <a:avLst/>
          </a:prstGeom>
        </p:spPr>
      </p:pic>
      <p:pic>
        <p:nvPicPr>
          <p:cNvPr id="9" name="Content Placeholder 8"/>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298474" y="1961981"/>
            <a:ext cx="2411015" cy="1607344"/>
          </a:xfr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6541" y="3759143"/>
            <a:ext cx="535781" cy="257175"/>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5558" y="3208054"/>
            <a:ext cx="2081893" cy="2081893"/>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28364" y="4356528"/>
            <a:ext cx="2064368" cy="933419"/>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66730" y="3397976"/>
            <a:ext cx="1852004" cy="829593"/>
          </a:xfrm>
          <a:prstGeom prst="rect">
            <a:avLst/>
          </a:prstGeom>
        </p:spPr>
      </p:pic>
      <p:sp>
        <p:nvSpPr>
          <p:cNvPr id="16" name="Slide Number Placeholder 15"/>
          <p:cNvSpPr>
            <a:spLocks noGrp="1"/>
          </p:cNvSpPr>
          <p:nvPr>
            <p:ph type="sldNum" sz="quarter" idx="12"/>
          </p:nvPr>
        </p:nvSpPr>
        <p:spPr/>
        <p:txBody>
          <a:bodyPr/>
          <a:lstStyle/>
          <a:p>
            <a:fld id="{52AEAB70-DD23-456D-AF08-CCFB772ACEEC}" type="slidenum">
              <a:rPr lang="en-US" smtClean="0"/>
              <a:t>33</a:t>
            </a:fld>
            <a:endParaRPr lang="en-US"/>
          </a:p>
        </p:txBody>
      </p:sp>
    </p:spTree>
    <p:extLst>
      <p:ext uri="{BB962C8B-B14F-4D97-AF65-F5344CB8AC3E}">
        <p14:creationId xmlns:p14="http://schemas.microsoft.com/office/powerpoint/2010/main" val="17858621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Ways of DevOps</a:t>
            </a:r>
          </a:p>
        </p:txBody>
      </p:sp>
      <p:sp>
        <p:nvSpPr>
          <p:cNvPr id="3" name="Content Placeholder 2"/>
          <p:cNvSpPr>
            <a:spLocks noGrp="1"/>
          </p:cNvSpPr>
          <p:nvPr>
            <p:ph idx="1"/>
          </p:nvPr>
        </p:nvSpPr>
        <p:spPr/>
        <p:txBody>
          <a:bodyPr/>
          <a:lstStyle/>
          <a:p>
            <a:r>
              <a:rPr lang="en-US" dirty="0"/>
              <a:t>The First Way: Accelerate Flow</a:t>
            </a:r>
          </a:p>
          <a:p>
            <a:r>
              <a:rPr lang="en-US" dirty="0"/>
              <a:t>The Second Way: Amplify Feedback Loops</a:t>
            </a:r>
          </a:p>
          <a:p>
            <a:r>
              <a:rPr lang="en-US" dirty="0"/>
              <a:t>The Third Way: Accelerate Learning</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96914" y="1810169"/>
            <a:ext cx="2126907" cy="3257317"/>
          </a:xfrm>
          <a:prstGeom prst="rect">
            <a:avLst/>
          </a:prstGeom>
        </p:spPr>
      </p:pic>
      <p:sp>
        <p:nvSpPr>
          <p:cNvPr id="8" name="Slide Number Placeholder 7"/>
          <p:cNvSpPr>
            <a:spLocks noGrp="1"/>
          </p:cNvSpPr>
          <p:nvPr>
            <p:ph type="sldNum" sz="quarter" idx="12"/>
          </p:nvPr>
        </p:nvSpPr>
        <p:spPr/>
        <p:txBody>
          <a:bodyPr/>
          <a:lstStyle/>
          <a:p>
            <a:fld id="{52AEAB70-DD23-456D-AF08-CCFB772ACEEC}" type="slidenum">
              <a:rPr lang="en-US" smtClean="0"/>
              <a:t>34</a:t>
            </a:fld>
            <a:endParaRPr lang="en-US"/>
          </a:p>
        </p:txBody>
      </p:sp>
    </p:spTree>
    <p:extLst>
      <p:ext uri="{BB962C8B-B14F-4D97-AF65-F5344CB8AC3E}">
        <p14:creationId xmlns:p14="http://schemas.microsoft.com/office/powerpoint/2010/main" val="20031005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First Way: Accelerate Flow</a:t>
            </a:r>
          </a:p>
        </p:txBody>
      </p:sp>
      <p:sp>
        <p:nvSpPr>
          <p:cNvPr id="3" name="Content Placeholder 2"/>
          <p:cNvSpPr>
            <a:spLocks noGrp="1"/>
          </p:cNvSpPr>
          <p:nvPr>
            <p:ph idx="1"/>
          </p:nvPr>
        </p:nvSpPr>
        <p:spPr>
          <a:xfrm>
            <a:off x="628650" y="1825625"/>
            <a:ext cx="3080567" cy="4351338"/>
          </a:xfrm>
        </p:spPr>
        <p:txBody>
          <a:bodyPr/>
          <a:lstStyle/>
          <a:p>
            <a:r>
              <a:rPr lang="en-US" dirty="0"/>
              <a:t>Continues Delivery &amp; Deployment</a:t>
            </a:r>
          </a:p>
          <a:p>
            <a:pPr lvl="1"/>
            <a:r>
              <a:rPr lang="en-US" dirty="0"/>
              <a:t>Small and Frequent Changes</a:t>
            </a:r>
          </a:p>
          <a:p>
            <a:pPr lvl="1"/>
            <a:r>
              <a:rPr lang="en-US" dirty="0"/>
              <a:t>Fast and Frequent Deployment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9217" y="1646237"/>
            <a:ext cx="5434783" cy="4076087"/>
          </a:xfrm>
          <a:prstGeom prst="rect">
            <a:avLst/>
          </a:prstGeom>
        </p:spPr>
      </p:pic>
      <p:sp>
        <p:nvSpPr>
          <p:cNvPr id="8" name="Slide Number Placeholder 7"/>
          <p:cNvSpPr>
            <a:spLocks noGrp="1"/>
          </p:cNvSpPr>
          <p:nvPr>
            <p:ph type="sldNum" sz="quarter" idx="12"/>
          </p:nvPr>
        </p:nvSpPr>
        <p:spPr/>
        <p:txBody>
          <a:bodyPr/>
          <a:lstStyle/>
          <a:p>
            <a:fld id="{52AEAB70-DD23-456D-AF08-CCFB772ACEEC}" type="slidenum">
              <a:rPr lang="en-US" smtClean="0"/>
              <a:t>35</a:t>
            </a:fld>
            <a:endParaRPr lang="en-US"/>
          </a:p>
        </p:txBody>
      </p:sp>
    </p:spTree>
    <p:extLst>
      <p:ext uri="{BB962C8B-B14F-4D97-AF65-F5344CB8AC3E}">
        <p14:creationId xmlns:p14="http://schemas.microsoft.com/office/powerpoint/2010/main" val="1364517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First Way: Accelerate Flow</a:t>
            </a:r>
          </a:p>
        </p:txBody>
      </p:sp>
      <p:sp>
        <p:nvSpPr>
          <p:cNvPr id="3" name="Content Placeholder 2"/>
          <p:cNvSpPr>
            <a:spLocks noGrp="1"/>
          </p:cNvSpPr>
          <p:nvPr>
            <p:ph idx="1"/>
          </p:nvPr>
        </p:nvSpPr>
        <p:spPr/>
        <p:txBody>
          <a:bodyPr/>
          <a:lstStyle/>
          <a:p>
            <a:r>
              <a:rPr lang="en-US" dirty="0"/>
              <a:t>Pets vs Cattle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1706" y="2370936"/>
            <a:ext cx="6665119" cy="2974570"/>
          </a:xfrm>
          <a:prstGeom prst="rect">
            <a:avLst/>
          </a:prstGeom>
        </p:spPr>
      </p:pic>
      <p:sp>
        <p:nvSpPr>
          <p:cNvPr id="8" name="Slide Number Placeholder 7"/>
          <p:cNvSpPr>
            <a:spLocks noGrp="1"/>
          </p:cNvSpPr>
          <p:nvPr>
            <p:ph type="sldNum" sz="quarter" idx="12"/>
          </p:nvPr>
        </p:nvSpPr>
        <p:spPr/>
        <p:txBody>
          <a:bodyPr/>
          <a:lstStyle/>
          <a:p>
            <a:fld id="{52AEAB70-DD23-456D-AF08-CCFB772ACEEC}" type="slidenum">
              <a:rPr lang="en-US" smtClean="0"/>
              <a:t>36</a:t>
            </a:fld>
            <a:endParaRPr lang="en-US"/>
          </a:p>
        </p:txBody>
      </p:sp>
    </p:spTree>
    <p:extLst>
      <p:ext uri="{BB962C8B-B14F-4D97-AF65-F5344CB8AC3E}">
        <p14:creationId xmlns:p14="http://schemas.microsoft.com/office/powerpoint/2010/main" val="37582898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Microservices</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27248" y="1961983"/>
            <a:ext cx="2889504" cy="3792476"/>
          </a:xfrm>
        </p:spPr>
      </p:pic>
      <p:sp>
        <p:nvSpPr>
          <p:cNvPr id="8" name="Slide Number Placeholder 7"/>
          <p:cNvSpPr>
            <a:spLocks noGrp="1"/>
          </p:cNvSpPr>
          <p:nvPr>
            <p:ph type="sldNum" sz="quarter" idx="12"/>
          </p:nvPr>
        </p:nvSpPr>
        <p:spPr/>
        <p:txBody>
          <a:bodyPr/>
          <a:lstStyle/>
          <a:p>
            <a:fld id="{52AEAB70-DD23-456D-AF08-CCFB772ACEEC}" type="slidenum">
              <a:rPr lang="en-US" smtClean="0"/>
              <a:t>37</a:t>
            </a:fld>
            <a:endParaRPr lang="en-US"/>
          </a:p>
        </p:txBody>
      </p:sp>
    </p:spTree>
    <p:extLst>
      <p:ext uri="{BB962C8B-B14F-4D97-AF65-F5344CB8AC3E}">
        <p14:creationId xmlns:p14="http://schemas.microsoft.com/office/powerpoint/2010/main" val="15115557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First Way: Accelerate Flow</a:t>
            </a:r>
          </a:p>
        </p:txBody>
      </p:sp>
      <p:sp>
        <p:nvSpPr>
          <p:cNvPr id="3" name="Content Placeholder 2"/>
          <p:cNvSpPr>
            <a:spLocks noGrp="1"/>
          </p:cNvSpPr>
          <p:nvPr>
            <p:ph idx="1"/>
          </p:nvPr>
        </p:nvSpPr>
        <p:spPr/>
        <p:txBody>
          <a:bodyPr/>
          <a:lstStyle/>
          <a:p>
            <a:r>
              <a:rPr lang="en-US" dirty="0"/>
              <a:t>Two-Pizza Team</a:t>
            </a:r>
          </a:p>
          <a:p>
            <a:pPr lvl="1"/>
            <a:r>
              <a:rPr lang="en-US" dirty="0"/>
              <a:t>From Idea to Release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9100" y="2703909"/>
            <a:ext cx="3197016" cy="2132410"/>
          </a:xfrm>
          <a:prstGeom prst="rect">
            <a:avLst/>
          </a:prstGeom>
        </p:spPr>
      </p:pic>
      <p:sp>
        <p:nvSpPr>
          <p:cNvPr id="8" name="Slide Number Placeholder 7"/>
          <p:cNvSpPr>
            <a:spLocks noGrp="1"/>
          </p:cNvSpPr>
          <p:nvPr>
            <p:ph type="sldNum" sz="quarter" idx="12"/>
          </p:nvPr>
        </p:nvSpPr>
        <p:spPr/>
        <p:txBody>
          <a:bodyPr/>
          <a:lstStyle/>
          <a:p>
            <a:fld id="{52AEAB70-DD23-456D-AF08-CCFB772ACEEC}" type="slidenum">
              <a:rPr lang="en-US" smtClean="0"/>
              <a:t>38</a:t>
            </a:fld>
            <a:endParaRPr lang="en-US"/>
          </a:p>
        </p:txBody>
      </p:sp>
    </p:spTree>
    <p:extLst>
      <p:ext uri="{BB962C8B-B14F-4D97-AF65-F5344CB8AC3E}">
        <p14:creationId xmlns:p14="http://schemas.microsoft.com/office/powerpoint/2010/main" val="1177592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Second Way: Amplify Feedback Loops</a:t>
            </a:r>
          </a:p>
        </p:txBody>
      </p:sp>
      <p:sp>
        <p:nvSpPr>
          <p:cNvPr id="3" name="Content Placeholder 2"/>
          <p:cNvSpPr>
            <a:spLocks noGrp="1"/>
          </p:cNvSpPr>
          <p:nvPr>
            <p:ph idx="1"/>
          </p:nvPr>
        </p:nvSpPr>
        <p:spPr/>
        <p:txBody>
          <a:bodyPr/>
          <a:lstStyle/>
          <a:p>
            <a:r>
              <a:rPr lang="en-US" dirty="0"/>
              <a:t>Goals:</a:t>
            </a:r>
          </a:p>
          <a:p>
            <a:pPr lvl="1"/>
            <a:r>
              <a:rPr lang="en-US" dirty="0"/>
              <a:t>Right to Left</a:t>
            </a:r>
          </a:p>
          <a:p>
            <a:pPr lvl="1"/>
            <a:r>
              <a:rPr lang="en-US" dirty="0"/>
              <a:t>Find and Fix Fast</a:t>
            </a:r>
          </a:p>
          <a:p>
            <a:pPr lvl="1"/>
            <a:r>
              <a:rPr lang="en-US" dirty="0"/>
              <a:t>Shorten and Amplify Feedback</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1177" y="2960843"/>
            <a:ext cx="3630183" cy="2722637"/>
          </a:xfrm>
          <a:prstGeom prst="rect">
            <a:avLst/>
          </a:prstGeom>
        </p:spPr>
      </p:pic>
      <p:sp>
        <p:nvSpPr>
          <p:cNvPr id="8" name="Slide Number Placeholder 7"/>
          <p:cNvSpPr>
            <a:spLocks noGrp="1"/>
          </p:cNvSpPr>
          <p:nvPr>
            <p:ph type="sldNum" sz="quarter" idx="12"/>
          </p:nvPr>
        </p:nvSpPr>
        <p:spPr/>
        <p:txBody>
          <a:bodyPr/>
          <a:lstStyle/>
          <a:p>
            <a:fld id="{52AEAB70-DD23-456D-AF08-CCFB772ACEEC}" type="slidenum">
              <a:rPr lang="en-US" smtClean="0"/>
              <a:t>39</a:t>
            </a:fld>
            <a:endParaRPr lang="en-US"/>
          </a:p>
        </p:txBody>
      </p:sp>
    </p:spTree>
    <p:extLst>
      <p:ext uri="{BB962C8B-B14F-4D97-AF65-F5344CB8AC3E}">
        <p14:creationId xmlns:p14="http://schemas.microsoft.com/office/powerpoint/2010/main" val="3632456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Manuals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1836" y="2226469"/>
            <a:ext cx="6100329" cy="3263504"/>
          </a:xfrm>
          <a:prstGeom prst="rect">
            <a:avLst/>
          </a:prstGeom>
        </p:spPr>
      </p:pic>
      <p:sp>
        <p:nvSpPr>
          <p:cNvPr id="7" name="Slide Number Placeholder 6"/>
          <p:cNvSpPr>
            <a:spLocks noGrp="1"/>
          </p:cNvSpPr>
          <p:nvPr>
            <p:ph type="sldNum" sz="quarter" idx="12"/>
          </p:nvPr>
        </p:nvSpPr>
        <p:spPr/>
        <p:txBody>
          <a:bodyPr/>
          <a:lstStyle/>
          <a:p>
            <a:fld id="{52AEAB70-DD23-456D-AF08-CCFB772ACEEC}" type="slidenum">
              <a:rPr lang="en-US" smtClean="0"/>
              <a:t>4</a:t>
            </a:fld>
            <a:endParaRPr lang="en-US"/>
          </a:p>
        </p:txBody>
      </p:sp>
    </p:spTree>
    <p:extLst>
      <p:ext uri="{BB962C8B-B14F-4D97-AF65-F5344CB8AC3E}">
        <p14:creationId xmlns:p14="http://schemas.microsoft.com/office/powerpoint/2010/main" val="95456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Second Way: Amplify Feedback Loops</a:t>
            </a:r>
          </a:p>
        </p:txBody>
      </p:sp>
      <p:sp>
        <p:nvSpPr>
          <p:cNvPr id="3" name="Content Placeholder 2"/>
          <p:cNvSpPr>
            <a:spLocks noGrp="1"/>
          </p:cNvSpPr>
          <p:nvPr>
            <p:ph idx="1"/>
          </p:nvPr>
        </p:nvSpPr>
        <p:spPr/>
        <p:txBody>
          <a:bodyPr/>
          <a:lstStyle/>
          <a:p>
            <a:r>
              <a:rPr lang="en-US" dirty="0"/>
              <a:t>Fast Feedback</a:t>
            </a:r>
          </a:p>
          <a:p>
            <a:pPr lvl="1"/>
            <a:r>
              <a:rPr lang="en-US" dirty="0"/>
              <a:t>Peer review and pairing</a:t>
            </a:r>
          </a:p>
          <a:p>
            <a:pPr lvl="1"/>
            <a:r>
              <a:rPr lang="en-US" dirty="0"/>
              <a:t>Contingency</a:t>
            </a:r>
          </a:p>
          <a:p>
            <a:pPr lvl="1"/>
            <a:r>
              <a:rPr lang="en-US" dirty="0"/>
              <a:t>Design for failure</a:t>
            </a:r>
          </a:p>
          <a:p>
            <a:pPr lvl="1"/>
            <a:r>
              <a:rPr lang="en-US" dirty="0"/>
              <a:t>Feedback loops</a:t>
            </a:r>
          </a:p>
          <a:p>
            <a:pPr lvl="1"/>
            <a:r>
              <a:rPr lang="en-US" dirty="0"/>
              <a:t>Developer managed service</a:t>
            </a:r>
          </a:p>
        </p:txBody>
      </p:sp>
      <p:sp>
        <p:nvSpPr>
          <p:cNvPr id="8" name="Slide Number Placeholder 7"/>
          <p:cNvSpPr>
            <a:spLocks noGrp="1"/>
          </p:cNvSpPr>
          <p:nvPr>
            <p:ph type="sldNum" sz="quarter" idx="12"/>
          </p:nvPr>
        </p:nvSpPr>
        <p:spPr/>
        <p:txBody>
          <a:bodyPr/>
          <a:lstStyle/>
          <a:p>
            <a:fld id="{52AEAB70-DD23-456D-AF08-CCFB772ACEEC}" type="slidenum">
              <a:rPr lang="en-US" smtClean="0"/>
              <a:t>40</a:t>
            </a:fld>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5578" y="2396729"/>
            <a:ext cx="3664744" cy="2513886"/>
          </a:xfrm>
          <a:prstGeom prst="rect">
            <a:avLst/>
          </a:prstGeom>
        </p:spPr>
      </p:pic>
    </p:spTree>
    <p:extLst>
      <p:ext uri="{BB962C8B-B14F-4D97-AF65-F5344CB8AC3E}">
        <p14:creationId xmlns:p14="http://schemas.microsoft.com/office/powerpoint/2010/main" val="4686031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Second Way: Amplify Feedback Loops</a:t>
            </a:r>
          </a:p>
        </p:txBody>
      </p:sp>
      <p:pic>
        <p:nvPicPr>
          <p:cNvPr id="8" name="Picture 7"/>
          <p:cNvPicPr>
            <a:picLocks noChangeAspect="1"/>
          </p:cNvPicPr>
          <p:nvPr/>
        </p:nvPicPr>
        <p:blipFill rotWithShape="1">
          <a:blip r:embed="rId2"/>
          <a:srcRect t="8784" r="2453"/>
          <a:stretch/>
        </p:blipFill>
        <p:spPr>
          <a:xfrm>
            <a:off x="5231938" y="2302043"/>
            <a:ext cx="3629025" cy="3671888"/>
          </a:xfrm>
          <a:prstGeom prst="rect">
            <a:avLst/>
          </a:prstGeom>
        </p:spPr>
      </p:pic>
      <p:sp>
        <p:nvSpPr>
          <p:cNvPr id="7" name="Slide Number Placeholder 6"/>
          <p:cNvSpPr>
            <a:spLocks noGrp="1"/>
          </p:cNvSpPr>
          <p:nvPr>
            <p:ph type="sldNum" sz="quarter" idx="12"/>
          </p:nvPr>
        </p:nvSpPr>
        <p:spPr/>
        <p:txBody>
          <a:bodyPr/>
          <a:lstStyle/>
          <a:p>
            <a:fld id="{52AEAB70-DD23-456D-AF08-CCFB772ACEEC}" type="slidenum">
              <a:rPr lang="en-US" smtClean="0"/>
              <a:t>41</a:t>
            </a:fld>
            <a:endParaRPr lang="en-US"/>
          </a:p>
        </p:txBody>
      </p:sp>
      <p:sp>
        <p:nvSpPr>
          <p:cNvPr id="3" name="Content Placeholder 2"/>
          <p:cNvSpPr>
            <a:spLocks noGrp="1"/>
          </p:cNvSpPr>
          <p:nvPr>
            <p:ph idx="1"/>
          </p:nvPr>
        </p:nvSpPr>
        <p:spPr/>
        <p:txBody>
          <a:bodyPr>
            <a:normAutofit/>
          </a:bodyPr>
          <a:lstStyle/>
          <a:p>
            <a:r>
              <a:rPr lang="en-US" sz="1800" dirty="0"/>
              <a:t>Etsy Operability Review Contingency Checklist:</a:t>
            </a:r>
          </a:p>
          <a:p>
            <a:pPr lvl="1"/>
            <a:r>
              <a:rPr lang="en-US" sz="1500" dirty="0"/>
              <a:t>When will it be launched</a:t>
            </a:r>
          </a:p>
          <a:p>
            <a:pPr lvl="1"/>
            <a:r>
              <a:rPr lang="en-US" sz="1500" dirty="0"/>
              <a:t>Who is launching it</a:t>
            </a:r>
          </a:p>
          <a:p>
            <a:pPr lvl="1"/>
            <a:r>
              <a:rPr lang="en-US" sz="1500" dirty="0"/>
              <a:t>Has it been in production yet</a:t>
            </a:r>
          </a:p>
          <a:p>
            <a:pPr lvl="1"/>
            <a:r>
              <a:rPr lang="en-US" sz="1500" dirty="0"/>
              <a:t>Can it be dark, feature or percentage launched</a:t>
            </a:r>
          </a:p>
          <a:p>
            <a:pPr lvl="1"/>
            <a:r>
              <a:rPr lang="en-US" sz="1500" dirty="0"/>
              <a:t>Is it new infrastructure</a:t>
            </a:r>
          </a:p>
          <a:p>
            <a:pPr lvl="1"/>
            <a:r>
              <a:rPr lang="en-US" sz="1500" dirty="0"/>
              <a:t>Has an on off switch</a:t>
            </a:r>
          </a:p>
          <a:p>
            <a:pPr lvl="1"/>
            <a:r>
              <a:rPr lang="en-US" sz="1500" dirty="0"/>
              <a:t>All parties available at launch time</a:t>
            </a:r>
          </a:p>
          <a:p>
            <a:pPr lvl="1"/>
            <a:endParaRPr lang="en-US" sz="1500" dirty="0"/>
          </a:p>
        </p:txBody>
      </p:sp>
    </p:spTree>
    <p:extLst>
      <p:ext uri="{BB962C8B-B14F-4D97-AF65-F5344CB8AC3E}">
        <p14:creationId xmlns:p14="http://schemas.microsoft.com/office/powerpoint/2010/main" val="7980743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Second Way: Amplify Feedback Loops</a:t>
            </a:r>
          </a:p>
        </p:txBody>
      </p:sp>
      <p:sp>
        <p:nvSpPr>
          <p:cNvPr id="3" name="Content Placeholder 2"/>
          <p:cNvSpPr>
            <a:spLocks noGrp="1"/>
          </p:cNvSpPr>
          <p:nvPr>
            <p:ph idx="1"/>
          </p:nvPr>
        </p:nvSpPr>
        <p:spPr/>
        <p:txBody>
          <a:bodyPr/>
          <a:lstStyle/>
          <a:p>
            <a:r>
              <a:rPr lang="en-US" dirty="0"/>
              <a:t>Deploys – Upgrading Live Services</a:t>
            </a:r>
          </a:p>
          <a:p>
            <a:pPr lvl="1"/>
            <a:r>
              <a:rPr lang="en-US" dirty="0"/>
              <a:t>Canary</a:t>
            </a:r>
          </a:p>
          <a:p>
            <a:pPr lvl="1"/>
            <a:r>
              <a:rPr lang="en-US" dirty="0"/>
              <a:t>Rolling upgrades</a:t>
            </a:r>
          </a:p>
          <a:p>
            <a:pPr lvl="1"/>
            <a:r>
              <a:rPr lang="en-US" dirty="0"/>
              <a:t>Blue green deploy</a:t>
            </a:r>
          </a:p>
          <a:p>
            <a:pPr lvl="1"/>
            <a:r>
              <a:rPr lang="en-US" dirty="0"/>
              <a:t>Dark deploys</a:t>
            </a:r>
          </a:p>
          <a:p>
            <a:pPr lvl="1"/>
            <a:r>
              <a:rPr lang="en-US" dirty="0"/>
              <a:t>Toggling feature</a:t>
            </a:r>
          </a:p>
          <a:p>
            <a:pPr lvl="1"/>
            <a:r>
              <a:rPr lang="en-US" dirty="0"/>
              <a:t>A/B testing</a:t>
            </a:r>
          </a:p>
        </p:txBody>
      </p:sp>
      <p:sp>
        <p:nvSpPr>
          <p:cNvPr id="7" name="Slide Number Placeholder 6"/>
          <p:cNvSpPr>
            <a:spLocks noGrp="1"/>
          </p:cNvSpPr>
          <p:nvPr>
            <p:ph type="sldNum" sz="quarter" idx="12"/>
          </p:nvPr>
        </p:nvSpPr>
        <p:spPr/>
        <p:txBody>
          <a:bodyPr/>
          <a:lstStyle/>
          <a:p>
            <a:fld id="{52AEAB70-DD23-456D-AF08-CCFB772ACEEC}" type="slidenum">
              <a:rPr lang="en-US" smtClean="0"/>
              <a:t>42</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7775" y="2383631"/>
            <a:ext cx="3200400" cy="2389632"/>
          </a:xfrm>
          <a:prstGeom prst="rect">
            <a:avLst/>
          </a:prstGeom>
        </p:spPr>
      </p:pic>
    </p:spTree>
    <p:extLst>
      <p:ext uri="{BB962C8B-B14F-4D97-AF65-F5344CB8AC3E}">
        <p14:creationId xmlns:p14="http://schemas.microsoft.com/office/powerpoint/2010/main" val="7556060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Second Way: Amplify Feedback Loops</a:t>
            </a:r>
          </a:p>
        </p:txBody>
      </p:sp>
      <p:sp>
        <p:nvSpPr>
          <p:cNvPr id="3" name="Content Placeholder 2"/>
          <p:cNvSpPr>
            <a:spLocks noGrp="1"/>
          </p:cNvSpPr>
          <p:nvPr>
            <p:ph idx="1"/>
          </p:nvPr>
        </p:nvSpPr>
        <p:spPr/>
        <p:txBody>
          <a:bodyPr/>
          <a:lstStyle/>
          <a:p>
            <a:r>
              <a:rPr lang="en-US" dirty="0"/>
              <a:t>Monitoring : Looking at Service Stack</a:t>
            </a:r>
          </a:p>
          <a:p>
            <a:pPr lvl="1"/>
            <a:r>
              <a:rPr lang="en-US" dirty="0"/>
              <a:t>Business indicators</a:t>
            </a:r>
          </a:p>
          <a:p>
            <a:pPr lvl="1"/>
            <a:r>
              <a:rPr lang="en-US" dirty="0"/>
              <a:t>Application indicators</a:t>
            </a:r>
          </a:p>
          <a:p>
            <a:pPr lvl="1"/>
            <a:r>
              <a:rPr lang="en-US" dirty="0"/>
              <a:t>Infrastructure indicators</a:t>
            </a:r>
          </a:p>
          <a:p>
            <a:pPr lvl="1"/>
            <a:r>
              <a:rPr lang="en-US" dirty="0"/>
              <a:t>User based indicators</a:t>
            </a:r>
          </a:p>
          <a:p>
            <a:pPr lvl="1"/>
            <a:r>
              <a:rPr lang="en-US" dirty="0"/>
              <a:t>Deployment indicators</a:t>
            </a:r>
          </a:p>
        </p:txBody>
      </p:sp>
      <p:sp>
        <p:nvSpPr>
          <p:cNvPr id="7" name="Slide Number Placeholder 6"/>
          <p:cNvSpPr>
            <a:spLocks noGrp="1"/>
          </p:cNvSpPr>
          <p:nvPr>
            <p:ph type="sldNum" sz="quarter" idx="12"/>
          </p:nvPr>
        </p:nvSpPr>
        <p:spPr/>
        <p:txBody>
          <a:bodyPr/>
          <a:lstStyle/>
          <a:p>
            <a:fld id="{52AEAB70-DD23-456D-AF08-CCFB772ACEEC}" type="slidenum">
              <a:rPr lang="en-US" smtClean="0"/>
              <a:t>43</a:t>
            </a:fld>
            <a:endParaRPr lang="en-US"/>
          </a:p>
        </p:txBody>
      </p:sp>
    </p:spTree>
    <p:extLst>
      <p:ext uri="{BB962C8B-B14F-4D97-AF65-F5344CB8AC3E}">
        <p14:creationId xmlns:p14="http://schemas.microsoft.com/office/powerpoint/2010/main" val="41473405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Second Way: Amplify Feedback Loops</a:t>
            </a:r>
          </a:p>
        </p:txBody>
      </p:sp>
      <p:sp>
        <p:nvSpPr>
          <p:cNvPr id="3" name="Content Placeholder 2"/>
          <p:cNvSpPr>
            <a:spLocks noGrp="1"/>
          </p:cNvSpPr>
          <p:nvPr>
            <p:ph idx="1"/>
          </p:nvPr>
        </p:nvSpPr>
        <p:spPr/>
        <p:txBody>
          <a:bodyPr/>
          <a:lstStyle/>
          <a:p>
            <a:r>
              <a:rPr lang="en-US" dirty="0"/>
              <a:t>Monitoring : Google’s Four Golden Signals</a:t>
            </a:r>
          </a:p>
          <a:p>
            <a:pPr lvl="1"/>
            <a:r>
              <a:rPr lang="en-US" dirty="0"/>
              <a:t>Latency</a:t>
            </a:r>
          </a:p>
          <a:p>
            <a:pPr lvl="1"/>
            <a:r>
              <a:rPr lang="en-US" dirty="0"/>
              <a:t>Traffic</a:t>
            </a:r>
          </a:p>
          <a:p>
            <a:pPr lvl="1"/>
            <a:r>
              <a:rPr lang="en-US" dirty="0"/>
              <a:t>Errors</a:t>
            </a:r>
          </a:p>
          <a:p>
            <a:pPr lvl="1"/>
            <a:r>
              <a:rPr lang="en-US" dirty="0"/>
              <a:t>Saturation</a:t>
            </a:r>
          </a:p>
        </p:txBody>
      </p:sp>
      <p:sp>
        <p:nvSpPr>
          <p:cNvPr id="7" name="Slide Number Placeholder 6"/>
          <p:cNvSpPr>
            <a:spLocks noGrp="1"/>
          </p:cNvSpPr>
          <p:nvPr>
            <p:ph type="sldNum" sz="quarter" idx="12"/>
          </p:nvPr>
        </p:nvSpPr>
        <p:spPr/>
        <p:txBody>
          <a:bodyPr/>
          <a:lstStyle/>
          <a:p>
            <a:fld id="{52AEAB70-DD23-456D-AF08-CCFB772ACEEC}" type="slidenum">
              <a:rPr lang="en-US" smtClean="0"/>
              <a:t>44</a:t>
            </a:fld>
            <a:endParaRPr lang="en-US"/>
          </a:p>
        </p:txBody>
      </p:sp>
    </p:spTree>
    <p:extLst>
      <p:ext uri="{BB962C8B-B14F-4D97-AF65-F5344CB8AC3E}">
        <p14:creationId xmlns:p14="http://schemas.microsoft.com/office/powerpoint/2010/main" val="42160688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Second Way: Amplify Feedback Loops</a:t>
            </a:r>
          </a:p>
        </p:txBody>
      </p:sp>
      <p:pic>
        <p:nvPicPr>
          <p:cNvPr id="4" name="Content Placeholder 3"/>
          <p:cNvPicPr>
            <a:picLocks noGrp="1" noChangeAspect="1"/>
          </p:cNvPicPr>
          <p:nvPr>
            <p:ph idx="1"/>
          </p:nvPr>
        </p:nvPicPr>
        <p:blipFill>
          <a:blip r:embed="rId2"/>
          <a:stretch>
            <a:fillRect/>
          </a:stretch>
        </p:blipFill>
        <p:spPr>
          <a:xfrm>
            <a:off x="2127529" y="2226469"/>
            <a:ext cx="4888943" cy="3263504"/>
          </a:xfrm>
          <a:prstGeom prst="rect">
            <a:avLst/>
          </a:prstGeom>
        </p:spPr>
      </p:pic>
      <p:sp>
        <p:nvSpPr>
          <p:cNvPr id="7" name="Slide Number Placeholder 6"/>
          <p:cNvSpPr>
            <a:spLocks noGrp="1"/>
          </p:cNvSpPr>
          <p:nvPr>
            <p:ph type="sldNum" sz="quarter" idx="12"/>
          </p:nvPr>
        </p:nvSpPr>
        <p:spPr/>
        <p:txBody>
          <a:bodyPr/>
          <a:lstStyle/>
          <a:p>
            <a:fld id="{52AEAB70-DD23-456D-AF08-CCFB772ACEEC}" type="slidenum">
              <a:rPr lang="en-US" smtClean="0"/>
              <a:t>45</a:t>
            </a:fld>
            <a:endParaRPr lang="en-US"/>
          </a:p>
        </p:txBody>
      </p:sp>
    </p:spTree>
    <p:extLst>
      <p:ext uri="{BB962C8B-B14F-4D97-AF65-F5344CB8AC3E}">
        <p14:creationId xmlns:p14="http://schemas.microsoft.com/office/powerpoint/2010/main" val="42626677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Second Way: Amplify Feedback Loops</a:t>
            </a:r>
          </a:p>
        </p:txBody>
      </p:sp>
      <p:sp>
        <p:nvSpPr>
          <p:cNvPr id="3" name="Content Placeholder 2"/>
          <p:cNvSpPr>
            <a:spLocks noGrp="1"/>
          </p:cNvSpPr>
          <p:nvPr>
            <p:ph idx="1"/>
          </p:nvPr>
        </p:nvSpPr>
        <p:spPr/>
        <p:txBody>
          <a:bodyPr/>
          <a:lstStyle/>
          <a:p>
            <a:r>
              <a:rPr lang="en-US" dirty="0"/>
              <a:t>Design for failure</a:t>
            </a:r>
          </a:p>
        </p:txBody>
      </p:sp>
      <p:sp>
        <p:nvSpPr>
          <p:cNvPr id="7" name="Slide Number Placeholder 6"/>
          <p:cNvSpPr>
            <a:spLocks noGrp="1"/>
          </p:cNvSpPr>
          <p:nvPr>
            <p:ph type="sldNum" sz="quarter" idx="12"/>
          </p:nvPr>
        </p:nvSpPr>
        <p:spPr/>
        <p:txBody>
          <a:bodyPr/>
          <a:lstStyle/>
          <a:p>
            <a:fld id="{52AEAB70-DD23-456D-AF08-CCFB772ACEEC}" type="slidenum">
              <a:rPr lang="en-US" smtClean="0"/>
              <a:t>46</a:t>
            </a:fld>
            <a:endParaRPr lang="en-US"/>
          </a:p>
        </p:txBody>
      </p:sp>
      <p:pic>
        <p:nvPicPr>
          <p:cNvPr id="11" name="Content Placeholder 3"/>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flipH="1">
            <a:off x="6065043" y="2982517"/>
            <a:ext cx="1293019" cy="1405901"/>
          </a:xfrm>
          <a:prstGeom prst="rect">
            <a:avLst/>
          </a:prstGeom>
        </p:spPr>
      </p:pic>
    </p:spTree>
    <p:extLst>
      <p:ext uri="{BB962C8B-B14F-4D97-AF65-F5344CB8AC3E}">
        <p14:creationId xmlns:p14="http://schemas.microsoft.com/office/powerpoint/2010/main" val="15218985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Second Way: Amplify Feedback Loops</a:t>
            </a:r>
          </a:p>
        </p:txBody>
      </p:sp>
      <p:sp>
        <p:nvSpPr>
          <p:cNvPr id="3" name="Content Placeholder 2"/>
          <p:cNvSpPr>
            <a:spLocks noGrp="1"/>
          </p:cNvSpPr>
          <p:nvPr>
            <p:ph idx="1"/>
          </p:nvPr>
        </p:nvSpPr>
        <p:spPr/>
        <p:txBody>
          <a:bodyPr/>
          <a:lstStyle/>
          <a:p>
            <a:r>
              <a:rPr lang="en-US" dirty="0"/>
              <a:t>Design for failure</a:t>
            </a:r>
          </a:p>
          <a:p>
            <a:pPr lvl="1"/>
            <a:r>
              <a:rPr lang="en-US" dirty="0"/>
              <a:t>The Netflix Simian Army </a:t>
            </a:r>
          </a:p>
          <a:p>
            <a:pPr lvl="2"/>
            <a:r>
              <a:rPr lang="en-US" dirty="0"/>
              <a:t>Chaos Monkey</a:t>
            </a:r>
          </a:p>
          <a:p>
            <a:pPr lvl="2"/>
            <a:r>
              <a:rPr lang="en-US" dirty="0"/>
              <a:t>Latency Monkey</a:t>
            </a:r>
          </a:p>
          <a:p>
            <a:pPr lvl="2"/>
            <a:r>
              <a:rPr lang="en-US" dirty="0"/>
              <a:t>Conformity Monkey</a:t>
            </a:r>
          </a:p>
          <a:p>
            <a:pPr lvl="2"/>
            <a:r>
              <a:rPr lang="en-US" dirty="0"/>
              <a:t>Doctor Monkey</a:t>
            </a:r>
          </a:p>
          <a:p>
            <a:pPr lvl="2"/>
            <a:r>
              <a:rPr lang="en-US" dirty="0"/>
              <a:t>Janitor Monkey</a:t>
            </a:r>
          </a:p>
          <a:p>
            <a:pPr lvl="2"/>
            <a:r>
              <a:rPr lang="en-US" dirty="0"/>
              <a:t>Security Monkey</a:t>
            </a:r>
          </a:p>
          <a:p>
            <a:pPr lvl="2"/>
            <a:r>
              <a:rPr lang="en-US" dirty="0"/>
              <a:t>10-18 Monkey </a:t>
            </a:r>
          </a:p>
          <a:p>
            <a:pPr lvl="2"/>
            <a:r>
              <a:rPr lang="en-US" dirty="0"/>
              <a:t>Chaos Gorilla</a:t>
            </a:r>
          </a:p>
        </p:txBody>
      </p:sp>
      <p:sp>
        <p:nvSpPr>
          <p:cNvPr id="7" name="Slide Number Placeholder 6"/>
          <p:cNvSpPr>
            <a:spLocks noGrp="1"/>
          </p:cNvSpPr>
          <p:nvPr>
            <p:ph type="sldNum" sz="quarter" idx="12"/>
          </p:nvPr>
        </p:nvSpPr>
        <p:spPr/>
        <p:txBody>
          <a:bodyPr/>
          <a:lstStyle/>
          <a:p>
            <a:fld id="{52AEAB70-DD23-456D-AF08-CCFB772ACEEC}" type="slidenum">
              <a:rPr lang="en-US" smtClean="0"/>
              <a:t>47</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29275" y="2018562"/>
            <a:ext cx="2428875" cy="171235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9574" y="3798189"/>
            <a:ext cx="3888576" cy="1691783"/>
          </a:xfrm>
          <a:prstGeom prst="rect">
            <a:avLst/>
          </a:prstGeom>
        </p:spPr>
      </p:pic>
    </p:spTree>
    <p:extLst>
      <p:ext uri="{BB962C8B-B14F-4D97-AF65-F5344CB8AC3E}">
        <p14:creationId xmlns:p14="http://schemas.microsoft.com/office/powerpoint/2010/main" val="31887501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Second Way: Amplify Feedback Loops</a:t>
            </a:r>
          </a:p>
        </p:txBody>
      </p:sp>
      <p:sp>
        <p:nvSpPr>
          <p:cNvPr id="3" name="Content Placeholder 2"/>
          <p:cNvSpPr>
            <a:spLocks noGrp="1"/>
          </p:cNvSpPr>
          <p:nvPr>
            <p:ph idx="1"/>
          </p:nvPr>
        </p:nvSpPr>
        <p:spPr/>
        <p:txBody>
          <a:bodyPr/>
          <a:lstStyle/>
          <a:p>
            <a:r>
              <a:rPr lang="en-US" dirty="0" err="1"/>
              <a:t>ChatOps</a:t>
            </a:r>
            <a:endParaRPr lang="en-US" dirty="0"/>
          </a:p>
        </p:txBody>
      </p:sp>
      <p:pic>
        <p:nvPicPr>
          <p:cNvPr id="5" name="Picture 4"/>
          <p:cNvPicPr>
            <a:picLocks noChangeAspect="1"/>
          </p:cNvPicPr>
          <p:nvPr/>
        </p:nvPicPr>
        <p:blipFill>
          <a:blip r:embed="rId3"/>
          <a:stretch>
            <a:fillRect/>
          </a:stretch>
        </p:blipFill>
        <p:spPr>
          <a:xfrm>
            <a:off x="2552058" y="2125266"/>
            <a:ext cx="4744606" cy="3282069"/>
          </a:xfrm>
          <a:prstGeom prst="rect">
            <a:avLst/>
          </a:prstGeom>
        </p:spPr>
      </p:pic>
      <p:sp>
        <p:nvSpPr>
          <p:cNvPr id="8" name="Slide Number Placeholder 7"/>
          <p:cNvSpPr>
            <a:spLocks noGrp="1"/>
          </p:cNvSpPr>
          <p:nvPr>
            <p:ph type="sldNum" sz="quarter" idx="12"/>
          </p:nvPr>
        </p:nvSpPr>
        <p:spPr/>
        <p:txBody>
          <a:bodyPr/>
          <a:lstStyle/>
          <a:p>
            <a:fld id="{52AEAB70-DD23-456D-AF08-CCFB772ACEEC}" type="slidenum">
              <a:rPr lang="en-US" smtClean="0"/>
              <a:t>48</a:t>
            </a:fld>
            <a:endParaRPr lang="en-US"/>
          </a:p>
        </p:txBody>
      </p:sp>
    </p:spTree>
    <p:extLst>
      <p:ext uri="{BB962C8B-B14F-4D97-AF65-F5344CB8AC3E}">
        <p14:creationId xmlns:p14="http://schemas.microsoft.com/office/powerpoint/2010/main" val="28154294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Third Way: Accelerate Learning</a:t>
            </a:r>
          </a:p>
        </p:txBody>
      </p:sp>
      <p:sp>
        <p:nvSpPr>
          <p:cNvPr id="3" name="Content Placeholder 2"/>
          <p:cNvSpPr>
            <a:spLocks noGrp="1"/>
          </p:cNvSpPr>
          <p:nvPr>
            <p:ph idx="1"/>
          </p:nvPr>
        </p:nvSpPr>
        <p:spPr/>
        <p:txBody>
          <a:bodyPr/>
          <a:lstStyle/>
          <a:p>
            <a:r>
              <a:rPr lang="en-US" dirty="0"/>
              <a:t>Learning Organizations</a:t>
            </a:r>
          </a:p>
          <a:p>
            <a:r>
              <a:rPr lang="en-US" dirty="0"/>
              <a:t>Communication</a:t>
            </a:r>
          </a:p>
          <a:p>
            <a:r>
              <a:rPr lang="en-US" dirty="0"/>
              <a:t>Blameless Culture</a:t>
            </a:r>
          </a:p>
        </p:txBody>
      </p:sp>
      <p:sp>
        <p:nvSpPr>
          <p:cNvPr id="7" name="Slide Number Placeholder 6"/>
          <p:cNvSpPr>
            <a:spLocks noGrp="1"/>
          </p:cNvSpPr>
          <p:nvPr>
            <p:ph type="sldNum" sz="quarter" idx="12"/>
          </p:nvPr>
        </p:nvSpPr>
        <p:spPr/>
        <p:txBody>
          <a:bodyPr/>
          <a:lstStyle/>
          <a:p>
            <a:fld id="{52AEAB70-DD23-456D-AF08-CCFB772ACEEC}" type="slidenum">
              <a:rPr lang="en-US" smtClean="0"/>
              <a:t>49</a:t>
            </a:fld>
            <a:endParaRPr lang="en-US"/>
          </a:p>
        </p:txBody>
      </p:sp>
    </p:spTree>
    <p:extLst>
      <p:ext uri="{BB962C8B-B14F-4D97-AF65-F5344CB8AC3E}">
        <p14:creationId xmlns:p14="http://schemas.microsoft.com/office/powerpoint/2010/main" val="383373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Bash Scripts</a:t>
            </a:r>
          </a:p>
        </p:txBody>
      </p:sp>
      <p:pic>
        <p:nvPicPr>
          <p:cNvPr id="4" name="Content Placeholder 3"/>
          <p:cNvPicPr>
            <a:picLocks noGrp="1" noChangeAspect="1"/>
          </p:cNvPicPr>
          <p:nvPr>
            <p:ph idx="1"/>
          </p:nvPr>
        </p:nvPicPr>
        <p:blipFill>
          <a:blip r:embed="rId3"/>
          <a:stretch>
            <a:fillRect/>
          </a:stretch>
        </p:blipFill>
        <p:spPr>
          <a:xfrm>
            <a:off x="1521084" y="2226469"/>
            <a:ext cx="6101832" cy="3263504"/>
          </a:xfrm>
          <a:prstGeom prst="rect">
            <a:avLst/>
          </a:prstGeom>
        </p:spPr>
      </p:pic>
      <p:sp>
        <p:nvSpPr>
          <p:cNvPr id="7" name="Slide Number Placeholder 6"/>
          <p:cNvSpPr>
            <a:spLocks noGrp="1"/>
          </p:cNvSpPr>
          <p:nvPr>
            <p:ph type="sldNum" sz="quarter" idx="12"/>
          </p:nvPr>
        </p:nvSpPr>
        <p:spPr/>
        <p:txBody>
          <a:bodyPr/>
          <a:lstStyle/>
          <a:p>
            <a:fld id="{52AEAB70-DD23-456D-AF08-CCFB772ACEEC}" type="slidenum">
              <a:rPr lang="en-US" smtClean="0"/>
              <a:t>5</a:t>
            </a:fld>
            <a:endParaRPr lang="en-US"/>
          </a:p>
        </p:txBody>
      </p:sp>
    </p:spTree>
    <p:extLst>
      <p:ext uri="{BB962C8B-B14F-4D97-AF65-F5344CB8AC3E}">
        <p14:creationId xmlns:p14="http://schemas.microsoft.com/office/powerpoint/2010/main" val="40781938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Third Way: Accelerate Learning</a:t>
            </a:r>
          </a:p>
        </p:txBody>
      </p:sp>
      <p:sp>
        <p:nvSpPr>
          <p:cNvPr id="3" name="Content Placeholder 2"/>
          <p:cNvSpPr>
            <a:spLocks noGrp="1"/>
          </p:cNvSpPr>
          <p:nvPr>
            <p:ph idx="1"/>
          </p:nvPr>
        </p:nvSpPr>
        <p:spPr/>
        <p:txBody>
          <a:bodyPr/>
          <a:lstStyle/>
          <a:p>
            <a:r>
              <a:rPr lang="en-US" dirty="0"/>
              <a:t>Learning Organizations</a:t>
            </a:r>
          </a:p>
          <a:p>
            <a:pPr lvl="1"/>
            <a:r>
              <a:rPr lang="en-US" dirty="0"/>
              <a:t>Psychological safety</a:t>
            </a:r>
          </a:p>
          <a:p>
            <a:pPr lvl="1"/>
            <a:r>
              <a:rPr lang="en-US" dirty="0"/>
              <a:t>Appreciation of difference</a:t>
            </a:r>
          </a:p>
          <a:p>
            <a:pPr lvl="1"/>
            <a:r>
              <a:rPr lang="en-US" dirty="0"/>
              <a:t>Openness to new ideas</a:t>
            </a:r>
          </a:p>
          <a:p>
            <a:pPr lvl="1"/>
            <a:r>
              <a:rPr lang="en-US" dirty="0"/>
              <a:t>Time for reflection</a:t>
            </a:r>
          </a:p>
          <a:p>
            <a:pPr lvl="1"/>
            <a:r>
              <a:rPr lang="en-US" dirty="0"/>
              <a:t>Systematic knowledge sharing</a:t>
            </a:r>
          </a:p>
          <a:p>
            <a:pPr lvl="1"/>
            <a:r>
              <a:rPr lang="en-US" dirty="0"/>
              <a:t>Education and experiment</a:t>
            </a:r>
          </a:p>
          <a:p>
            <a:pPr lvl="1"/>
            <a:r>
              <a:rPr lang="en-US" dirty="0"/>
              <a:t>Reinforced learning</a:t>
            </a:r>
          </a:p>
        </p:txBody>
      </p:sp>
      <p:sp>
        <p:nvSpPr>
          <p:cNvPr id="7" name="Slide Number Placeholder 6"/>
          <p:cNvSpPr>
            <a:spLocks noGrp="1"/>
          </p:cNvSpPr>
          <p:nvPr>
            <p:ph type="sldNum" sz="quarter" idx="12"/>
          </p:nvPr>
        </p:nvSpPr>
        <p:spPr/>
        <p:txBody>
          <a:bodyPr/>
          <a:lstStyle/>
          <a:p>
            <a:fld id="{52AEAB70-DD23-456D-AF08-CCFB772ACEEC}" type="slidenum">
              <a:rPr lang="en-US" smtClean="0"/>
              <a:t>50</a:t>
            </a:fld>
            <a:endParaRPr lang="en-US"/>
          </a:p>
        </p:txBody>
      </p:sp>
    </p:spTree>
    <p:extLst>
      <p:ext uri="{BB962C8B-B14F-4D97-AF65-F5344CB8AC3E}">
        <p14:creationId xmlns:p14="http://schemas.microsoft.com/office/powerpoint/2010/main" val="33858098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Third Way: Accelerate Learning</a:t>
            </a:r>
          </a:p>
        </p:txBody>
      </p:sp>
      <p:sp>
        <p:nvSpPr>
          <p:cNvPr id="3" name="Content Placeholder 2"/>
          <p:cNvSpPr>
            <a:spLocks noGrp="1"/>
          </p:cNvSpPr>
          <p:nvPr>
            <p:ph idx="1"/>
          </p:nvPr>
        </p:nvSpPr>
        <p:spPr/>
        <p:txBody>
          <a:bodyPr/>
          <a:lstStyle/>
          <a:p>
            <a:r>
              <a:rPr lang="en-US" dirty="0"/>
              <a:t>Learning Organizations</a:t>
            </a:r>
          </a:p>
          <a:p>
            <a:r>
              <a:rPr lang="en-US" dirty="0"/>
              <a:t>Communication</a:t>
            </a:r>
          </a:p>
          <a:p>
            <a:pPr marL="0" indent="0">
              <a:buNone/>
            </a:pPr>
            <a:endParaRPr lang="en-US" dirty="0"/>
          </a:p>
        </p:txBody>
      </p:sp>
      <p:pic>
        <p:nvPicPr>
          <p:cNvPr id="4" name="Picture 3"/>
          <p:cNvPicPr>
            <a:picLocks noChangeAspect="1"/>
          </p:cNvPicPr>
          <p:nvPr/>
        </p:nvPicPr>
        <p:blipFill>
          <a:blip r:embed="rId2"/>
          <a:stretch>
            <a:fillRect/>
          </a:stretch>
        </p:blipFill>
        <p:spPr>
          <a:xfrm>
            <a:off x="2008766" y="3044906"/>
            <a:ext cx="4947407" cy="2679845"/>
          </a:xfrm>
          <a:prstGeom prst="rect">
            <a:avLst/>
          </a:prstGeom>
        </p:spPr>
      </p:pic>
      <p:sp>
        <p:nvSpPr>
          <p:cNvPr id="8" name="Slide Number Placeholder 7"/>
          <p:cNvSpPr>
            <a:spLocks noGrp="1"/>
          </p:cNvSpPr>
          <p:nvPr>
            <p:ph type="sldNum" sz="quarter" idx="12"/>
          </p:nvPr>
        </p:nvSpPr>
        <p:spPr/>
        <p:txBody>
          <a:bodyPr/>
          <a:lstStyle/>
          <a:p>
            <a:fld id="{52AEAB70-DD23-456D-AF08-CCFB772ACEEC}" type="slidenum">
              <a:rPr lang="en-US" smtClean="0"/>
              <a:t>51</a:t>
            </a:fld>
            <a:endParaRPr lang="en-US"/>
          </a:p>
        </p:txBody>
      </p:sp>
    </p:spTree>
    <p:extLst>
      <p:ext uri="{BB962C8B-B14F-4D97-AF65-F5344CB8AC3E}">
        <p14:creationId xmlns:p14="http://schemas.microsoft.com/office/powerpoint/2010/main" val="28816272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Third Way: Accelerate Learning</a:t>
            </a:r>
          </a:p>
        </p:txBody>
      </p:sp>
      <p:sp>
        <p:nvSpPr>
          <p:cNvPr id="3" name="Content Placeholder 2"/>
          <p:cNvSpPr>
            <a:spLocks noGrp="1"/>
          </p:cNvSpPr>
          <p:nvPr>
            <p:ph idx="1"/>
          </p:nvPr>
        </p:nvSpPr>
        <p:spPr/>
        <p:txBody>
          <a:bodyPr/>
          <a:lstStyle/>
          <a:p>
            <a:r>
              <a:rPr lang="en-US" dirty="0"/>
              <a:t>Blameless Culture</a:t>
            </a:r>
          </a:p>
          <a:p>
            <a:pPr lvl="1"/>
            <a:r>
              <a:rPr lang="en-US" dirty="0"/>
              <a:t>A blameless culture believes that systems are NOT inherently safe and humans do the best they can to keep them running.</a:t>
            </a:r>
          </a:p>
        </p:txBody>
      </p:sp>
      <p:sp>
        <p:nvSpPr>
          <p:cNvPr id="7" name="Slide Number Placeholder 6"/>
          <p:cNvSpPr>
            <a:spLocks noGrp="1"/>
          </p:cNvSpPr>
          <p:nvPr>
            <p:ph type="sldNum" sz="quarter" idx="12"/>
          </p:nvPr>
        </p:nvSpPr>
        <p:spPr/>
        <p:txBody>
          <a:bodyPr/>
          <a:lstStyle/>
          <a:p>
            <a:fld id="{52AEAB70-DD23-456D-AF08-CCFB772ACEEC}" type="slidenum">
              <a:rPr lang="en-US" smtClean="0"/>
              <a:t>52</a:t>
            </a:fld>
            <a:endParaRPr lang="en-US"/>
          </a:p>
        </p:txBody>
      </p:sp>
    </p:spTree>
    <p:extLst>
      <p:ext uri="{BB962C8B-B14F-4D97-AF65-F5344CB8AC3E}">
        <p14:creationId xmlns:p14="http://schemas.microsoft.com/office/powerpoint/2010/main" val="16519888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High-performing organizations</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64805" y="2226469"/>
            <a:ext cx="4614391" cy="3263504"/>
          </a:xfrm>
        </p:spPr>
      </p:pic>
      <p:sp>
        <p:nvSpPr>
          <p:cNvPr id="7" name="Slide Number Placeholder 6"/>
          <p:cNvSpPr>
            <a:spLocks noGrp="1"/>
          </p:cNvSpPr>
          <p:nvPr>
            <p:ph type="sldNum" sz="quarter" idx="12"/>
          </p:nvPr>
        </p:nvSpPr>
        <p:spPr/>
        <p:txBody>
          <a:bodyPr/>
          <a:lstStyle/>
          <a:p>
            <a:fld id="{52AEAB70-DD23-456D-AF08-CCFB772ACEEC}" type="slidenum">
              <a:rPr lang="en-US" smtClean="0"/>
              <a:t>53</a:t>
            </a:fld>
            <a:endParaRPr lang="en-US"/>
          </a:p>
        </p:txBody>
      </p:sp>
    </p:spTree>
    <p:extLst>
      <p:ext uri="{BB962C8B-B14F-4D97-AF65-F5344CB8AC3E}">
        <p14:creationId xmlns:p14="http://schemas.microsoft.com/office/powerpoint/2010/main" val="785097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High-performing organizations</a:t>
            </a:r>
          </a:p>
        </p:txBody>
      </p:sp>
      <p:sp>
        <p:nvSpPr>
          <p:cNvPr id="3" name="Content Placeholder 2"/>
          <p:cNvSpPr>
            <a:spLocks noGrp="1"/>
          </p:cNvSpPr>
          <p:nvPr>
            <p:ph idx="1"/>
          </p:nvPr>
        </p:nvSpPr>
        <p:spPr/>
        <p:txBody>
          <a:bodyPr>
            <a:normAutofit/>
          </a:bodyPr>
          <a:lstStyle/>
          <a:p>
            <a:r>
              <a:rPr lang="en-US" dirty="0"/>
              <a:t>Deploy 200 times</a:t>
            </a:r>
          </a:p>
          <a:p>
            <a:r>
              <a:rPr lang="en-US" dirty="0"/>
              <a:t>2,555 times faster lead times</a:t>
            </a:r>
          </a:p>
          <a:p>
            <a:r>
              <a:rPr lang="en-US" dirty="0"/>
              <a:t>recover 24 times faster</a:t>
            </a:r>
          </a:p>
          <a:p>
            <a:r>
              <a:rPr lang="en-US" dirty="0"/>
              <a:t>three times lower change failure rates</a:t>
            </a:r>
          </a:p>
        </p:txBody>
      </p:sp>
      <p:sp>
        <p:nvSpPr>
          <p:cNvPr id="7" name="Slide Number Placeholder 6"/>
          <p:cNvSpPr>
            <a:spLocks noGrp="1"/>
          </p:cNvSpPr>
          <p:nvPr>
            <p:ph type="sldNum" sz="quarter" idx="12"/>
          </p:nvPr>
        </p:nvSpPr>
        <p:spPr/>
        <p:txBody>
          <a:bodyPr/>
          <a:lstStyle/>
          <a:p>
            <a:fld id="{52AEAB70-DD23-456D-AF08-CCFB772ACEEC}" type="slidenum">
              <a:rPr lang="en-US" smtClean="0"/>
              <a:t>54</a:t>
            </a:fld>
            <a:endParaRPr lang="en-US"/>
          </a:p>
        </p:txBody>
      </p:sp>
    </p:spTree>
    <p:extLst>
      <p:ext uri="{BB962C8B-B14F-4D97-AF65-F5344CB8AC3E}">
        <p14:creationId xmlns:p14="http://schemas.microsoft.com/office/powerpoint/2010/main" val="659453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Your Story</a:t>
            </a:r>
          </a:p>
        </p:txBody>
      </p:sp>
      <p:sp>
        <p:nvSpPr>
          <p:cNvPr id="5" name="Subtitle 4"/>
          <p:cNvSpPr>
            <a:spLocks noGrp="1"/>
          </p:cNvSpPr>
          <p:nvPr>
            <p:ph type="subTitle" idx="1"/>
          </p:nvPr>
        </p:nvSpPr>
        <p:spPr/>
        <p:txBody>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1721" y="1019756"/>
            <a:ext cx="1485575" cy="1574616"/>
          </a:xfrm>
          <a:prstGeom prst="rect">
            <a:avLst/>
          </a:prstGeom>
        </p:spPr>
      </p:pic>
    </p:spTree>
    <p:extLst>
      <p:ext uri="{BB962C8B-B14F-4D97-AF65-F5344CB8AC3E}">
        <p14:creationId xmlns:p14="http://schemas.microsoft.com/office/powerpoint/2010/main" val="37258758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2AEAB70-DD23-456D-AF08-CCFB772ACEEC}" type="slidenum">
              <a:rPr lang="en-US" smtClean="0"/>
              <a:t>56</a:t>
            </a:fld>
            <a:endParaRPr lang="en-US"/>
          </a:p>
        </p:txBody>
      </p:sp>
      <p:pic>
        <p:nvPicPr>
          <p:cNvPr id="5" name="Picture 4"/>
          <p:cNvPicPr>
            <a:picLocks noChangeAspect="1"/>
          </p:cNvPicPr>
          <p:nvPr/>
        </p:nvPicPr>
        <p:blipFill>
          <a:blip r:embed="rId2"/>
          <a:stretch>
            <a:fillRect/>
          </a:stretch>
        </p:blipFill>
        <p:spPr>
          <a:xfrm>
            <a:off x="471488" y="1203722"/>
            <a:ext cx="2833950" cy="1746647"/>
          </a:xfrm>
          <a:prstGeom prst="rect">
            <a:avLst/>
          </a:prstGeom>
        </p:spPr>
      </p:pic>
      <p:pic>
        <p:nvPicPr>
          <p:cNvPr id="6" name="Content Placeholder 3"/>
          <p:cNvPicPr>
            <a:picLocks noChangeAspect="1"/>
          </p:cNvPicPr>
          <p:nvPr/>
        </p:nvPicPr>
        <p:blipFill>
          <a:blip r:embed="rId3"/>
          <a:stretch>
            <a:fillRect/>
          </a:stretch>
        </p:blipFill>
        <p:spPr>
          <a:xfrm>
            <a:off x="4016985" y="905265"/>
            <a:ext cx="2440965" cy="1322189"/>
          </a:xfrm>
          <a:prstGeom prst="rect">
            <a:avLst/>
          </a:prstGeom>
        </p:spPr>
      </p:pic>
      <p:pic>
        <p:nvPicPr>
          <p:cNvPr id="7" name="Picture 6"/>
          <p:cNvPicPr>
            <a:picLocks noChangeAspect="1"/>
          </p:cNvPicPr>
          <p:nvPr/>
        </p:nvPicPr>
        <p:blipFill>
          <a:blip r:embed="rId4"/>
          <a:stretch>
            <a:fillRect/>
          </a:stretch>
        </p:blipFill>
        <p:spPr>
          <a:xfrm>
            <a:off x="115672" y="3202068"/>
            <a:ext cx="3069833" cy="1662826"/>
          </a:xfrm>
          <a:prstGeom prst="rect">
            <a:avLst/>
          </a:prstGeom>
        </p:spPr>
      </p:pic>
      <p:pic>
        <p:nvPicPr>
          <p:cNvPr id="8" name="Picture 7"/>
          <p:cNvPicPr>
            <a:picLocks noChangeAspect="1"/>
          </p:cNvPicPr>
          <p:nvPr/>
        </p:nvPicPr>
        <p:blipFill>
          <a:blip r:embed="rId5"/>
          <a:stretch>
            <a:fillRect/>
          </a:stretch>
        </p:blipFill>
        <p:spPr>
          <a:xfrm>
            <a:off x="6457950" y="1193991"/>
            <a:ext cx="2828155" cy="1743075"/>
          </a:xfrm>
          <a:prstGeom prst="rect">
            <a:avLst/>
          </a:prstGeom>
        </p:spPr>
      </p:pic>
      <p:pic>
        <p:nvPicPr>
          <p:cNvPr id="9" name="Picture 8"/>
          <p:cNvPicPr>
            <a:picLocks noChangeAspect="1"/>
          </p:cNvPicPr>
          <p:nvPr/>
        </p:nvPicPr>
        <p:blipFill>
          <a:blip r:embed="rId6"/>
          <a:stretch>
            <a:fillRect/>
          </a:stretch>
        </p:blipFill>
        <p:spPr>
          <a:xfrm>
            <a:off x="1448765" y="3854008"/>
            <a:ext cx="3016988" cy="1859459"/>
          </a:xfrm>
          <a:prstGeom prst="rect">
            <a:avLst/>
          </a:prstGeom>
        </p:spPr>
      </p:pic>
      <p:pic>
        <p:nvPicPr>
          <p:cNvPr id="12" name="Picture 11"/>
          <p:cNvPicPr>
            <a:picLocks noChangeAspect="1"/>
          </p:cNvPicPr>
          <p:nvPr/>
        </p:nvPicPr>
        <p:blipFill>
          <a:blip r:embed="rId7"/>
          <a:stretch>
            <a:fillRect/>
          </a:stretch>
        </p:blipFill>
        <p:spPr>
          <a:xfrm>
            <a:off x="4887324" y="3725393"/>
            <a:ext cx="2984704" cy="1839561"/>
          </a:xfrm>
          <a:prstGeom prst="rect">
            <a:avLst/>
          </a:prstGeom>
        </p:spPr>
      </p:pic>
      <p:pic>
        <p:nvPicPr>
          <p:cNvPr id="10" name="Picture 9"/>
          <p:cNvPicPr>
            <a:picLocks noChangeAspect="1"/>
          </p:cNvPicPr>
          <p:nvPr/>
        </p:nvPicPr>
        <p:blipFill>
          <a:blip r:embed="rId8"/>
          <a:stretch>
            <a:fillRect/>
          </a:stretch>
        </p:blipFill>
        <p:spPr>
          <a:xfrm>
            <a:off x="5914219" y="2713348"/>
            <a:ext cx="3187469" cy="1964531"/>
          </a:xfrm>
          <a:prstGeom prst="rect">
            <a:avLst/>
          </a:prstGeom>
        </p:spPr>
      </p:pic>
      <p:pic>
        <p:nvPicPr>
          <p:cNvPr id="11" name="Picture 10"/>
          <p:cNvPicPr>
            <a:picLocks noChangeAspect="1"/>
          </p:cNvPicPr>
          <p:nvPr/>
        </p:nvPicPr>
        <p:blipFill>
          <a:blip r:embed="rId9"/>
          <a:stretch>
            <a:fillRect/>
          </a:stretch>
        </p:blipFill>
        <p:spPr>
          <a:xfrm>
            <a:off x="3632339" y="2392096"/>
            <a:ext cx="2749835" cy="1694804"/>
          </a:xfrm>
          <a:prstGeom prst="rect">
            <a:avLst/>
          </a:prstGeom>
        </p:spPr>
      </p:pic>
    </p:spTree>
    <p:extLst>
      <p:ext uri="{BB962C8B-B14F-4D97-AF65-F5344CB8AC3E}">
        <p14:creationId xmlns:p14="http://schemas.microsoft.com/office/powerpoint/2010/main" val="12204240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2AEAB70-DD23-456D-AF08-CCFB772ACEEC}" type="slidenum">
              <a:rPr lang="en-US" smtClean="0"/>
              <a:t>57</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0257" y="1675209"/>
            <a:ext cx="1635919" cy="163591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6512" y="1534716"/>
            <a:ext cx="1635919" cy="163591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4650" y="3988594"/>
            <a:ext cx="1635919" cy="163591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9054" y="3693319"/>
            <a:ext cx="1635919" cy="1635919"/>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1094" y="1048345"/>
            <a:ext cx="1635919" cy="1635919"/>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89809" y="1195983"/>
            <a:ext cx="1635919" cy="1635919"/>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79432" y="3824288"/>
            <a:ext cx="1635919" cy="1635919"/>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50593" y="3368277"/>
            <a:ext cx="1635919" cy="1635919"/>
          </a:xfrm>
          <a:prstGeom prst="rect">
            <a:avLst/>
          </a:prstGeom>
        </p:spPr>
      </p:pic>
    </p:spTree>
    <p:extLst>
      <p:ext uri="{BB962C8B-B14F-4D97-AF65-F5344CB8AC3E}">
        <p14:creationId xmlns:p14="http://schemas.microsoft.com/office/powerpoint/2010/main" val="38830152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We Need More Stories!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5171" y="2226469"/>
            <a:ext cx="4113659" cy="3263504"/>
          </a:xfrm>
        </p:spPr>
      </p:pic>
      <p:sp>
        <p:nvSpPr>
          <p:cNvPr id="2" name="Slide Number Placeholder 1"/>
          <p:cNvSpPr>
            <a:spLocks noGrp="1"/>
          </p:cNvSpPr>
          <p:nvPr>
            <p:ph type="sldNum" sz="quarter" idx="12"/>
          </p:nvPr>
        </p:nvSpPr>
        <p:spPr/>
        <p:txBody>
          <a:bodyPr/>
          <a:lstStyle/>
          <a:p>
            <a:fld id="{52AEAB70-DD23-456D-AF08-CCFB772ACEEC}" type="slidenum">
              <a:rPr lang="en-US" smtClean="0"/>
              <a:t>58</a:t>
            </a:fld>
            <a:endParaRPr lang="en-US"/>
          </a:p>
        </p:txBody>
      </p:sp>
    </p:spTree>
    <p:extLst>
      <p:ext uri="{BB962C8B-B14F-4D97-AF65-F5344CB8AC3E}">
        <p14:creationId xmlns:p14="http://schemas.microsoft.com/office/powerpoint/2010/main" val="26419808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72B08466-FF9E-44F0-B260-A5B596C90C5B}"/>
              </a:ext>
            </a:extLst>
          </p:cNvPr>
          <p:cNvSpPr>
            <a:spLocks noGrp="1"/>
          </p:cNvSpPr>
          <p:nvPr>
            <p:ph type="title"/>
          </p:nvPr>
        </p:nvSpPr>
        <p:spPr>
          <a:xfrm>
            <a:off x="0" y="851413"/>
            <a:ext cx="9144000" cy="393113"/>
          </a:xfrm>
          <a:solidFill>
            <a:schemeClr val="tx1"/>
          </a:solidFill>
        </p:spPr>
        <p:txBody>
          <a:bodyPr vert="horz" lIns="205740" tIns="34290" rIns="68580" bIns="34290" rtlCol="0" anchor="ctr">
            <a:normAutofit/>
          </a:bodyPr>
          <a:lstStyle/>
          <a:p>
            <a:r>
              <a:rPr lang="en-US" sz="2100" dirty="0">
                <a:solidFill>
                  <a:schemeClr val="bg1"/>
                </a:solidFill>
                <a:latin typeface="+mn-lt"/>
              </a:rPr>
              <a:t>What is Cloud Native Computing</a:t>
            </a:r>
          </a:p>
        </p:txBody>
      </p:sp>
      <p:sp>
        <p:nvSpPr>
          <p:cNvPr id="2" name="TextBox 1">
            <a:extLst>
              <a:ext uri="{FF2B5EF4-FFF2-40B4-BE49-F238E27FC236}">
                <a16:creationId xmlns:a16="http://schemas.microsoft.com/office/drawing/2014/main" id="{F3D78E90-B78A-4327-9F9F-271C09ED5E20}"/>
              </a:ext>
            </a:extLst>
          </p:cNvPr>
          <p:cNvSpPr txBox="1"/>
          <p:nvPr/>
        </p:nvSpPr>
        <p:spPr>
          <a:xfrm>
            <a:off x="185738" y="1399260"/>
            <a:ext cx="5057774" cy="2616101"/>
          </a:xfrm>
          <a:prstGeom prst="rect">
            <a:avLst/>
          </a:prstGeom>
          <a:noFill/>
        </p:spPr>
        <p:txBody>
          <a:bodyPr wrap="square" rtlCol="0">
            <a:spAutoFit/>
          </a:bodyPr>
          <a:lstStyle/>
          <a:p>
            <a:r>
              <a:rPr lang="en-US" sz="1600" b="1" dirty="0"/>
              <a:t>The CNCF published the following </a:t>
            </a:r>
            <a:r>
              <a:rPr lang="en-US" sz="1600" b="1" dirty="0">
                <a:hlinkClick r:id="rId3"/>
              </a:rPr>
              <a:t>definition</a:t>
            </a:r>
            <a:r>
              <a:rPr lang="en-US" sz="1600" b="1" dirty="0"/>
              <a:t> of cloud native:</a:t>
            </a:r>
          </a:p>
          <a:p>
            <a:endParaRPr lang="en-US" sz="1200" dirty="0"/>
          </a:p>
          <a:p>
            <a:pPr marL="557213" lvl="1" indent="-214313">
              <a:buFont typeface="Arial" panose="020B0604020202020204" pitchFamily="34" charset="0"/>
              <a:buChar char="•"/>
            </a:pPr>
            <a:r>
              <a:rPr lang="en-US" sz="1200" dirty="0"/>
              <a:t>“Cloud native technologies empower organizations to build and run scalable applications in modern, dynamic environments such as public, private, and hybrid clouds. </a:t>
            </a:r>
          </a:p>
          <a:p>
            <a:pPr marL="557213" lvl="1" indent="-214313">
              <a:buFont typeface="Arial" panose="020B0604020202020204" pitchFamily="34" charset="0"/>
              <a:buChar char="•"/>
            </a:pPr>
            <a:r>
              <a:rPr lang="en-US" sz="1200" dirty="0"/>
              <a:t>Containers, service meshes, microservices, immutable infrastructure, and declarative APIs exemplify this approach. </a:t>
            </a:r>
          </a:p>
          <a:p>
            <a:pPr marL="557213" lvl="1" indent="-214313">
              <a:buFont typeface="Arial" panose="020B0604020202020204" pitchFamily="34" charset="0"/>
              <a:buChar char="•"/>
            </a:pPr>
            <a:r>
              <a:rPr lang="en-US" sz="1200" dirty="0"/>
              <a:t>These techniques enable loosely coupled systems that are resilient, manageable, and observable. </a:t>
            </a:r>
          </a:p>
          <a:p>
            <a:pPr marL="557213" lvl="1" indent="-214313">
              <a:buFont typeface="Arial" panose="020B0604020202020204" pitchFamily="34" charset="0"/>
              <a:buChar char="•"/>
            </a:pPr>
            <a:r>
              <a:rPr lang="en-US" sz="1200" dirty="0"/>
              <a:t>Combined with robust automation, they allow engineers to make high-impact changes frequently and predictably with minimal toil.”</a:t>
            </a:r>
          </a:p>
        </p:txBody>
      </p:sp>
      <p:sp>
        <p:nvSpPr>
          <p:cNvPr id="5" name="Rectangle 4">
            <a:extLst>
              <a:ext uri="{FF2B5EF4-FFF2-40B4-BE49-F238E27FC236}">
                <a16:creationId xmlns:a16="http://schemas.microsoft.com/office/drawing/2014/main" id="{3489F1A4-A89A-4C70-AEF0-FA03B15CDFD9}"/>
              </a:ext>
            </a:extLst>
          </p:cNvPr>
          <p:cNvSpPr/>
          <p:nvPr/>
        </p:nvSpPr>
        <p:spPr>
          <a:xfrm>
            <a:off x="185738" y="3925737"/>
            <a:ext cx="5186363" cy="3000821"/>
          </a:xfrm>
          <a:prstGeom prst="rect">
            <a:avLst/>
          </a:prstGeom>
        </p:spPr>
        <p:txBody>
          <a:bodyPr wrap="square">
            <a:spAutoFit/>
          </a:bodyPr>
          <a:lstStyle/>
          <a:p>
            <a:r>
              <a:rPr lang="en-US" sz="1400" b="1" dirty="0"/>
              <a:t>Cloud Native applications</a:t>
            </a:r>
            <a:r>
              <a:rPr lang="en-US" sz="1400" dirty="0"/>
              <a:t> by IBM (</a:t>
            </a:r>
            <a:r>
              <a:rPr lang="en-US" sz="1400" dirty="0">
                <a:hlinkClick r:id="rId4"/>
              </a:rPr>
              <a:t>link</a:t>
            </a:r>
            <a:r>
              <a:rPr lang="en-US" sz="1400" dirty="0"/>
              <a:t>)</a:t>
            </a:r>
          </a:p>
          <a:p>
            <a:pPr lvl="1"/>
            <a:endParaRPr lang="en-US" sz="1000" dirty="0"/>
          </a:p>
          <a:p>
            <a:pPr lvl="1"/>
            <a:r>
              <a:rPr lang="en-US" sz="1100" dirty="0"/>
              <a:t>Cloud native refers less to where an application resides and more to how it is built and deployed.  Microservices are…</a:t>
            </a:r>
          </a:p>
          <a:p>
            <a:pPr lvl="1"/>
            <a:endParaRPr lang="en-US" sz="1100" dirty="0"/>
          </a:p>
          <a:p>
            <a:pPr marL="557213" lvl="1" indent="-214313">
              <a:buFont typeface="Arial" panose="020B0604020202020204" pitchFamily="34" charset="0"/>
              <a:buChar char="•"/>
            </a:pPr>
            <a:r>
              <a:rPr lang="en-US" sz="1100" dirty="0"/>
              <a:t>Building blocks working together, often packaged in containers</a:t>
            </a:r>
          </a:p>
          <a:p>
            <a:pPr marL="557213" lvl="1" indent="-214313">
              <a:buFont typeface="Arial" panose="020B0604020202020204" pitchFamily="34" charset="0"/>
              <a:buChar char="•"/>
            </a:pPr>
            <a:r>
              <a:rPr lang="en-US" sz="1100" dirty="0"/>
              <a:t>Scaled independently</a:t>
            </a:r>
          </a:p>
          <a:p>
            <a:pPr marL="557213" lvl="1" indent="-214313">
              <a:buFont typeface="Arial" panose="020B0604020202020204" pitchFamily="34" charset="0"/>
              <a:buChar char="•"/>
            </a:pPr>
            <a:r>
              <a:rPr lang="en-US" sz="1100" dirty="0"/>
              <a:t>Continuously improved, quickly iterated via automation / orchestration</a:t>
            </a:r>
          </a:p>
          <a:p>
            <a:pPr marL="557213" lvl="1" indent="-214313">
              <a:buFont typeface="Arial" panose="020B0604020202020204" pitchFamily="34" charset="0"/>
              <a:buChar char="•"/>
            </a:pPr>
            <a:endParaRPr lang="en-US" sz="1100" dirty="0"/>
          </a:p>
          <a:p>
            <a:pPr lvl="1"/>
            <a:r>
              <a:rPr lang="en-US" sz="1100" b="1" dirty="0"/>
              <a:t>Cloud native</a:t>
            </a:r>
            <a:r>
              <a:rPr lang="en-US" sz="1100" dirty="0"/>
              <a:t>.  Built to operate only in the cloud environment.</a:t>
            </a:r>
          </a:p>
          <a:p>
            <a:pPr lvl="1"/>
            <a:r>
              <a:rPr lang="en-US" sz="1100" b="1" dirty="0"/>
              <a:t>Cloud enabled</a:t>
            </a:r>
            <a:r>
              <a:rPr lang="en-US" sz="1100" dirty="0"/>
              <a:t>.  Traditional app, later adapted to run in a cloud environment.</a:t>
            </a:r>
          </a:p>
          <a:p>
            <a:pPr lvl="1"/>
            <a:r>
              <a:rPr lang="en-US" sz="1100" b="1" dirty="0"/>
              <a:t>Cloud ready</a:t>
            </a:r>
            <a:r>
              <a:rPr lang="en-US" sz="1100" dirty="0"/>
              <a:t>.  Traditional or Cloud app has been reconfigured for a cloud environment.</a:t>
            </a:r>
          </a:p>
          <a:p>
            <a:pPr lvl="1"/>
            <a:r>
              <a:rPr lang="en-US" sz="1100" b="1" dirty="0"/>
              <a:t>Cloud based</a:t>
            </a:r>
            <a:r>
              <a:rPr lang="en-US" sz="1100" dirty="0"/>
              <a:t>.  Delivered over the Internet.</a:t>
            </a:r>
          </a:p>
          <a:p>
            <a:pPr lvl="1"/>
            <a:r>
              <a:rPr lang="en-US" sz="1100" b="1" dirty="0"/>
              <a:t>Cloud first</a:t>
            </a:r>
            <a:r>
              <a:rPr lang="en-US" sz="1100" dirty="0"/>
              <a:t>.  Business strategy in which an organization commits to a cloud approach.</a:t>
            </a:r>
            <a:endParaRPr lang="en-US" sz="1400" dirty="0"/>
          </a:p>
        </p:txBody>
      </p:sp>
      <p:sp>
        <p:nvSpPr>
          <p:cNvPr id="31" name="TextBox 30">
            <a:extLst>
              <a:ext uri="{FF2B5EF4-FFF2-40B4-BE49-F238E27FC236}">
                <a16:creationId xmlns:a16="http://schemas.microsoft.com/office/drawing/2014/main" id="{407C501F-9E97-43D9-AD90-BA9CCDF0FE53}"/>
              </a:ext>
            </a:extLst>
          </p:cNvPr>
          <p:cNvSpPr txBox="1"/>
          <p:nvPr/>
        </p:nvSpPr>
        <p:spPr>
          <a:xfrm>
            <a:off x="5672881" y="1429410"/>
            <a:ext cx="2699966" cy="4087190"/>
          </a:xfrm>
          <a:prstGeom prst="rect">
            <a:avLst/>
          </a:prstGeom>
          <a:solidFill>
            <a:schemeClr val="bg1"/>
          </a:solidFill>
          <a:ln>
            <a:solidFill>
              <a:schemeClr val="tx1"/>
            </a:solidFill>
          </a:ln>
        </p:spPr>
        <p:txBody>
          <a:bodyPr wrap="square" rtlCol="0">
            <a:noAutofit/>
          </a:bodyPr>
          <a:lstStyle/>
          <a:p>
            <a:r>
              <a:rPr lang="en-US" sz="1350" b="1" dirty="0"/>
              <a:t>CNCF Trail Map</a:t>
            </a:r>
          </a:p>
        </p:txBody>
      </p:sp>
      <p:sp>
        <p:nvSpPr>
          <p:cNvPr id="11" name="TextBox 10">
            <a:extLst>
              <a:ext uri="{FF2B5EF4-FFF2-40B4-BE49-F238E27FC236}">
                <a16:creationId xmlns:a16="http://schemas.microsoft.com/office/drawing/2014/main" id="{EF1E908B-B53B-4783-AB9E-F421FDA41B82}"/>
              </a:ext>
            </a:extLst>
          </p:cNvPr>
          <p:cNvSpPr txBox="1"/>
          <p:nvPr/>
        </p:nvSpPr>
        <p:spPr>
          <a:xfrm>
            <a:off x="5843959" y="3556405"/>
            <a:ext cx="2528888" cy="1869743"/>
          </a:xfrm>
          <a:prstGeom prst="rect">
            <a:avLst/>
          </a:prstGeom>
          <a:noFill/>
        </p:spPr>
        <p:txBody>
          <a:bodyPr wrap="square" rtlCol="0">
            <a:spAutoFit/>
          </a:bodyPr>
          <a:lstStyle/>
          <a:p>
            <a:pPr marL="257175" indent="-257175">
              <a:buFont typeface="+mj-lt"/>
              <a:buAutoNum type="arabicPeriod"/>
            </a:pPr>
            <a:r>
              <a:rPr lang="en-US" sz="1050" dirty="0"/>
              <a:t>Containerization</a:t>
            </a:r>
          </a:p>
          <a:p>
            <a:pPr marL="257175" indent="-257175">
              <a:buFont typeface="+mj-lt"/>
              <a:buAutoNum type="arabicPeriod"/>
            </a:pPr>
            <a:r>
              <a:rPr lang="en-US" sz="1050" dirty="0"/>
              <a:t>CI/CD</a:t>
            </a:r>
          </a:p>
          <a:p>
            <a:pPr marL="257175" indent="-257175">
              <a:buFont typeface="+mj-lt"/>
              <a:buAutoNum type="arabicPeriod"/>
            </a:pPr>
            <a:r>
              <a:rPr lang="en-US" sz="1050" dirty="0"/>
              <a:t>Orchestration &amp; Application Definition</a:t>
            </a:r>
          </a:p>
          <a:p>
            <a:pPr marL="257175" indent="-257175">
              <a:buFont typeface="+mj-lt"/>
              <a:buAutoNum type="arabicPeriod"/>
            </a:pPr>
            <a:r>
              <a:rPr lang="en-US" sz="1050" dirty="0"/>
              <a:t>Observability &amp; Analysis</a:t>
            </a:r>
          </a:p>
          <a:p>
            <a:pPr marL="257175" indent="-257175">
              <a:buFont typeface="+mj-lt"/>
              <a:buAutoNum type="arabicPeriod"/>
            </a:pPr>
            <a:r>
              <a:rPr lang="en-US" sz="1050" dirty="0"/>
              <a:t>Service proxy, discovery &amp; mesh</a:t>
            </a:r>
          </a:p>
          <a:p>
            <a:pPr marL="257175" indent="-257175">
              <a:buFont typeface="+mj-lt"/>
              <a:buAutoNum type="arabicPeriod"/>
            </a:pPr>
            <a:r>
              <a:rPr lang="en-US" sz="1050" dirty="0"/>
              <a:t>Networking, policy &amp; security</a:t>
            </a:r>
          </a:p>
          <a:p>
            <a:pPr marL="257175" indent="-257175">
              <a:buFont typeface="+mj-lt"/>
              <a:buAutoNum type="arabicPeriod"/>
            </a:pPr>
            <a:r>
              <a:rPr lang="en-US" sz="1050" dirty="0"/>
              <a:t>Distributed database &amp; storage</a:t>
            </a:r>
          </a:p>
          <a:p>
            <a:pPr marL="257175" indent="-257175">
              <a:buFont typeface="+mj-lt"/>
              <a:buAutoNum type="arabicPeriod"/>
            </a:pPr>
            <a:r>
              <a:rPr lang="en-US" sz="1050" dirty="0"/>
              <a:t>Streaming &amp; messaging</a:t>
            </a:r>
          </a:p>
          <a:p>
            <a:pPr marL="257175" indent="-257175">
              <a:buFont typeface="+mj-lt"/>
              <a:buAutoNum type="arabicPeriod"/>
            </a:pPr>
            <a:r>
              <a:rPr lang="en-US" sz="1050" dirty="0"/>
              <a:t>Container registry &amp; runtime</a:t>
            </a:r>
          </a:p>
          <a:p>
            <a:pPr marL="257175" indent="-257175">
              <a:buFont typeface="+mj-lt"/>
              <a:buAutoNum type="arabicPeriod"/>
            </a:pPr>
            <a:r>
              <a:rPr lang="en-US" sz="1050" dirty="0"/>
              <a:t>Software distribution</a:t>
            </a:r>
          </a:p>
        </p:txBody>
      </p:sp>
      <p:sp>
        <p:nvSpPr>
          <p:cNvPr id="34" name="TextBox 33">
            <a:extLst>
              <a:ext uri="{FF2B5EF4-FFF2-40B4-BE49-F238E27FC236}">
                <a16:creationId xmlns:a16="http://schemas.microsoft.com/office/drawing/2014/main" id="{D5790D83-18AD-4E1A-80F0-9AB24CE4FE2A}"/>
              </a:ext>
            </a:extLst>
          </p:cNvPr>
          <p:cNvSpPr txBox="1"/>
          <p:nvPr/>
        </p:nvSpPr>
        <p:spPr>
          <a:xfrm>
            <a:off x="5843958" y="5679672"/>
            <a:ext cx="2621387" cy="369332"/>
          </a:xfrm>
          <a:prstGeom prst="rect">
            <a:avLst/>
          </a:prstGeom>
          <a:noFill/>
        </p:spPr>
        <p:txBody>
          <a:bodyPr wrap="square" rtlCol="0">
            <a:spAutoFit/>
          </a:bodyPr>
          <a:lstStyle/>
          <a:p>
            <a:r>
              <a:rPr lang="en-US" sz="900" dirty="0">
                <a:solidFill>
                  <a:schemeClr val="bg1">
                    <a:lumMod val="50000"/>
                  </a:schemeClr>
                </a:solidFill>
              </a:rPr>
              <a:t>CNCF considers these to be essential for cloud native</a:t>
            </a:r>
            <a:endParaRPr lang="en-US" sz="788" dirty="0">
              <a:solidFill>
                <a:schemeClr val="bg1">
                  <a:lumMod val="50000"/>
                </a:schemeClr>
              </a:solidFill>
            </a:endParaRPr>
          </a:p>
        </p:txBody>
      </p:sp>
      <p:sp>
        <p:nvSpPr>
          <p:cNvPr id="15" name="Oval 14">
            <a:extLst>
              <a:ext uri="{FF2B5EF4-FFF2-40B4-BE49-F238E27FC236}">
                <a16:creationId xmlns:a16="http://schemas.microsoft.com/office/drawing/2014/main" id="{705E67EC-6C97-4ECB-9888-C8DD206F4ADC}"/>
              </a:ext>
            </a:extLst>
          </p:cNvPr>
          <p:cNvSpPr/>
          <p:nvPr/>
        </p:nvSpPr>
        <p:spPr>
          <a:xfrm>
            <a:off x="5764117" y="5737502"/>
            <a:ext cx="90599" cy="9059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Oval 35">
            <a:extLst>
              <a:ext uri="{FF2B5EF4-FFF2-40B4-BE49-F238E27FC236}">
                <a16:creationId xmlns:a16="http://schemas.microsoft.com/office/drawing/2014/main" id="{A199A571-3E36-4722-BB0E-1289E10EF813}"/>
              </a:ext>
            </a:extLst>
          </p:cNvPr>
          <p:cNvSpPr/>
          <p:nvPr/>
        </p:nvSpPr>
        <p:spPr>
          <a:xfrm>
            <a:off x="5753359" y="3623920"/>
            <a:ext cx="90599" cy="9059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Oval 36">
            <a:extLst>
              <a:ext uri="{FF2B5EF4-FFF2-40B4-BE49-F238E27FC236}">
                <a16:creationId xmlns:a16="http://schemas.microsoft.com/office/drawing/2014/main" id="{907F9C3E-112D-4446-B54A-9F5ACF74EF64}"/>
              </a:ext>
            </a:extLst>
          </p:cNvPr>
          <p:cNvSpPr/>
          <p:nvPr/>
        </p:nvSpPr>
        <p:spPr>
          <a:xfrm>
            <a:off x="5753359" y="3790270"/>
            <a:ext cx="90599" cy="9059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Oval 37">
            <a:extLst>
              <a:ext uri="{FF2B5EF4-FFF2-40B4-BE49-F238E27FC236}">
                <a16:creationId xmlns:a16="http://schemas.microsoft.com/office/drawing/2014/main" id="{3912C586-B6B7-454D-9FC0-162E10DDB6CA}"/>
              </a:ext>
            </a:extLst>
          </p:cNvPr>
          <p:cNvSpPr/>
          <p:nvPr/>
        </p:nvSpPr>
        <p:spPr>
          <a:xfrm>
            <a:off x="5753359" y="3956620"/>
            <a:ext cx="90599" cy="9059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6" name="Picture 15">
            <a:extLst>
              <a:ext uri="{FF2B5EF4-FFF2-40B4-BE49-F238E27FC236}">
                <a16:creationId xmlns:a16="http://schemas.microsoft.com/office/drawing/2014/main" id="{A7F53457-5416-439F-BB5D-11A80DB4561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53359" y="2060764"/>
            <a:ext cx="1826041" cy="1457321"/>
          </a:xfrm>
          <a:prstGeom prst="rect">
            <a:avLst/>
          </a:prstGeom>
        </p:spPr>
      </p:pic>
      <p:sp>
        <p:nvSpPr>
          <p:cNvPr id="45" name="Rectangle 44">
            <a:extLst>
              <a:ext uri="{FF2B5EF4-FFF2-40B4-BE49-F238E27FC236}">
                <a16:creationId xmlns:a16="http://schemas.microsoft.com/office/drawing/2014/main" id="{8C105634-46BD-44EA-8934-68C5AA389150}"/>
              </a:ext>
            </a:extLst>
          </p:cNvPr>
          <p:cNvSpPr/>
          <p:nvPr/>
        </p:nvSpPr>
        <p:spPr>
          <a:xfrm>
            <a:off x="5701269" y="1645449"/>
            <a:ext cx="2643187" cy="415498"/>
          </a:xfrm>
          <a:prstGeom prst="rect">
            <a:avLst/>
          </a:prstGeom>
        </p:spPr>
        <p:txBody>
          <a:bodyPr wrap="square">
            <a:spAutoFit/>
          </a:bodyPr>
          <a:lstStyle/>
          <a:p>
            <a:r>
              <a:rPr lang="en-US" sz="1050" dirty="0"/>
              <a:t>Recommended process for leveraging open source, cloud native technologies.</a:t>
            </a:r>
            <a:endParaRPr lang="en-US" sz="900" dirty="0"/>
          </a:p>
        </p:txBody>
      </p:sp>
      <p:sp>
        <p:nvSpPr>
          <p:cNvPr id="3" name="Title 1">
            <a:extLst>
              <a:ext uri="{FF2B5EF4-FFF2-40B4-BE49-F238E27FC236}">
                <a16:creationId xmlns:a16="http://schemas.microsoft.com/office/drawing/2014/main" id="{85660E9B-22C5-8818-068A-51116EA43948}"/>
              </a:ext>
            </a:extLst>
          </p:cNvPr>
          <p:cNvSpPr txBox="1">
            <a:spLocks/>
          </p:cNvSpPr>
          <p:nvPr/>
        </p:nvSpPr>
        <p:spPr>
          <a:xfrm>
            <a:off x="2882208" y="82476"/>
            <a:ext cx="3379583" cy="66310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IT" dirty="0"/>
              <a:t>Context</a:t>
            </a:r>
          </a:p>
        </p:txBody>
      </p:sp>
    </p:spTree>
    <p:extLst>
      <p:ext uri="{BB962C8B-B14F-4D97-AF65-F5344CB8AC3E}">
        <p14:creationId xmlns:p14="http://schemas.microsoft.com/office/powerpoint/2010/main" val="2457688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Bash Scripts (Pro’s)</a:t>
            </a:r>
          </a:p>
        </p:txBody>
      </p:sp>
      <p:sp>
        <p:nvSpPr>
          <p:cNvPr id="3" name="Content Placeholder 2"/>
          <p:cNvSpPr>
            <a:spLocks noGrp="1"/>
          </p:cNvSpPr>
          <p:nvPr>
            <p:ph idx="1"/>
          </p:nvPr>
        </p:nvSpPr>
        <p:spPr/>
        <p:txBody>
          <a:bodyPr/>
          <a:lstStyle/>
          <a:p>
            <a:r>
              <a:rPr lang="en-US" dirty="0"/>
              <a:t>Easy to use</a:t>
            </a:r>
          </a:p>
          <a:p>
            <a:r>
              <a:rPr lang="en-US" dirty="0"/>
              <a:t>Easy to learn</a:t>
            </a:r>
          </a:p>
          <a:p>
            <a:r>
              <a:rPr lang="en-US" dirty="0"/>
              <a:t>Easy to change</a:t>
            </a:r>
          </a:p>
          <a:p>
            <a:r>
              <a:rPr lang="en-US" dirty="0"/>
              <a:t>We can use source control (</a:t>
            </a:r>
            <a:r>
              <a:rPr lang="en-US" dirty="0" err="1"/>
              <a:t>Git</a:t>
            </a:r>
            <a:r>
              <a:rPr lang="en-US" dirty="0"/>
              <a:t>)</a:t>
            </a:r>
          </a:p>
        </p:txBody>
      </p:sp>
      <p:sp>
        <p:nvSpPr>
          <p:cNvPr id="7" name="Slide Number Placeholder 6"/>
          <p:cNvSpPr>
            <a:spLocks noGrp="1"/>
          </p:cNvSpPr>
          <p:nvPr>
            <p:ph type="sldNum" sz="quarter" idx="12"/>
          </p:nvPr>
        </p:nvSpPr>
        <p:spPr/>
        <p:txBody>
          <a:bodyPr/>
          <a:lstStyle/>
          <a:p>
            <a:fld id="{52AEAB70-DD23-456D-AF08-CCFB772ACEEC}" type="slidenum">
              <a:rPr lang="en-US" smtClean="0"/>
              <a:t>6</a:t>
            </a:fld>
            <a:endParaRPr lang="en-US"/>
          </a:p>
        </p:txBody>
      </p:sp>
    </p:spTree>
    <p:extLst>
      <p:ext uri="{BB962C8B-B14F-4D97-AF65-F5344CB8AC3E}">
        <p14:creationId xmlns:p14="http://schemas.microsoft.com/office/powerpoint/2010/main" val="6388091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72B08466-FF9E-44F0-B260-A5B596C90C5B}"/>
              </a:ext>
            </a:extLst>
          </p:cNvPr>
          <p:cNvSpPr>
            <a:spLocks noGrp="1"/>
          </p:cNvSpPr>
          <p:nvPr>
            <p:ph type="title"/>
          </p:nvPr>
        </p:nvSpPr>
        <p:spPr>
          <a:xfrm>
            <a:off x="0" y="851413"/>
            <a:ext cx="9144000" cy="393113"/>
          </a:xfrm>
          <a:solidFill>
            <a:schemeClr val="tx1"/>
          </a:solidFill>
        </p:spPr>
        <p:txBody>
          <a:bodyPr vert="horz" lIns="205740" tIns="34290" rIns="68580" bIns="34290" rtlCol="0" anchor="ctr">
            <a:normAutofit/>
          </a:bodyPr>
          <a:lstStyle/>
          <a:p>
            <a:r>
              <a:rPr lang="en-US" sz="2100" dirty="0">
                <a:solidFill>
                  <a:schemeClr val="bg1"/>
                </a:solidFill>
                <a:latin typeface="+mn-lt"/>
              </a:rPr>
              <a:t>What is Cloud Native Network Function (CNF)</a:t>
            </a:r>
          </a:p>
        </p:txBody>
      </p:sp>
      <p:sp>
        <p:nvSpPr>
          <p:cNvPr id="2" name="TextBox 1">
            <a:extLst>
              <a:ext uri="{FF2B5EF4-FFF2-40B4-BE49-F238E27FC236}">
                <a16:creationId xmlns:a16="http://schemas.microsoft.com/office/drawing/2014/main" id="{F3D78E90-B78A-4327-9F9F-271C09ED5E20}"/>
              </a:ext>
            </a:extLst>
          </p:cNvPr>
          <p:cNvSpPr txBox="1"/>
          <p:nvPr/>
        </p:nvSpPr>
        <p:spPr>
          <a:xfrm>
            <a:off x="185737" y="1399261"/>
            <a:ext cx="8019658" cy="1015663"/>
          </a:xfrm>
          <a:prstGeom prst="rect">
            <a:avLst/>
          </a:prstGeom>
          <a:noFill/>
        </p:spPr>
        <p:txBody>
          <a:bodyPr wrap="square" rtlCol="0">
            <a:spAutoFit/>
          </a:bodyPr>
          <a:lstStyle/>
          <a:p>
            <a:r>
              <a:rPr lang="en-US" sz="1350" b="1" dirty="0"/>
              <a:t>The CNCF TUG published the following </a:t>
            </a:r>
            <a:r>
              <a:rPr lang="en-US" sz="1350" b="1" dirty="0">
                <a:hlinkClick r:id="rId3"/>
              </a:rPr>
              <a:t>definition</a:t>
            </a:r>
            <a:r>
              <a:rPr lang="en-US" sz="1350" b="1" dirty="0"/>
              <a:t> of cloud native network function:</a:t>
            </a:r>
          </a:p>
          <a:p>
            <a:endParaRPr lang="en-US" sz="1050" dirty="0"/>
          </a:p>
          <a:p>
            <a:pPr marL="557213" lvl="1" indent="-214313">
              <a:buFont typeface="Arial" panose="020B0604020202020204" pitchFamily="34" charset="0"/>
              <a:buChar char="•"/>
            </a:pPr>
            <a:r>
              <a:rPr lang="en-US" sz="1200" dirty="0"/>
              <a:t>“A cloud native network function (CNF) is a cloud native application that implements network functionality. </a:t>
            </a:r>
          </a:p>
          <a:p>
            <a:pPr marL="557213" lvl="1" indent="-214313">
              <a:buFont typeface="Arial" panose="020B0604020202020204" pitchFamily="34" charset="0"/>
              <a:buChar char="•"/>
            </a:pPr>
            <a:r>
              <a:rPr lang="en-US" sz="1200" dirty="0"/>
              <a:t>A CNF consists of one or more microservices and has been developed using Cloud Native Principles including immutable infrastructure, declarative APIs, and a “repeatable deployment process”.</a:t>
            </a:r>
          </a:p>
        </p:txBody>
      </p:sp>
      <p:sp>
        <p:nvSpPr>
          <p:cNvPr id="5" name="Rectangle 4">
            <a:extLst>
              <a:ext uri="{FF2B5EF4-FFF2-40B4-BE49-F238E27FC236}">
                <a16:creationId xmlns:a16="http://schemas.microsoft.com/office/drawing/2014/main" id="{3489F1A4-A89A-4C70-AEF0-FA03B15CDFD9}"/>
              </a:ext>
            </a:extLst>
          </p:cNvPr>
          <p:cNvSpPr/>
          <p:nvPr/>
        </p:nvSpPr>
        <p:spPr>
          <a:xfrm>
            <a:off x="185737" y="2472524"/>
            <a:ext cx="8019658" cy="1777410"/>
          </a:xfrm>
          <a:prstGeom prst="rect">
            <a:avLst/>
          </a:prstGeom>
        </p:spPr>
        <p:txBody>
          <a:bodyPr wrap="square">
            <a:spAutoFit/>
          </a:bodyPr>
          <a:lstStyle/>
          <a:p>
            <a:r>
              <a:rPr lang="en-US" sz="1350" b="1" dirty="0"/>
              <a:t>Containers in </a:t>
            </a:r>
            <a:r>
              <a:rPr lang="en-US" sz="1350" b="1" dirty="0" err="1"/>
              <a:t>Telcos</a:t>
            </a:r>
            <a:r>
              <a:rPr lang="en-US" sz="1350" b="1" dirty="0"/>
              <a:t> – Are We There Yet? </a:t>
            </a:r>
            <a:r>
              <a:rPr lang="en-US" sz="1350" dirty="0"/>
              <a:t>(SDX Central, Feb 2019)</a:t>
            </a:r>
          </a:p>
          <a:p>
            <a:endParaRPr lang="en-US" sz="1200" dirty="0"/>
          </a:p>
          <a:p>
            <a:r>
              <a:rPr lang="en-US" sz="1200" dirty="0"/>
              <a:t>“Now, as we move into the world of </a:t>
            </a:r>
            <a:r>
              <a:rPr lang="en-US" sz="1200" dirty="0">
                <a:hlinkClick r:id="rId4" tooltip="Containers"/>
              </a:rPr>
              <a:t>containers</a:t>
            </a:r>
            <a:r>
              <a:rPr lang="en-US" sz="1200" dirty="0"/>
              <a:t>, we’re moving forward with much less structure on how to achieve this new concept labelled </a:t>
            </a:r>
            <a:r>
              <a:rPr lang="en-US" sz="1200" dirty="0">
                <a:hlinkClick r:id="rId5" tooltip="Serverless and Knative Underline Cloud Native Evolution"/>
              </a:rPr>
              <a:t>cloud-native</a:t>
            </a:r>
            <a:r>
              <a:rPr lang="en-US" sz="1200" dirty="0"/>
              <a:t> network functions (CNF) – again, a fancy term for, primarily, container technology coupled with microservices architecture.</a:t>
            </a:r>
          </a:p>
          <a:p>
            <a:endParaRPr lang="en-US" sz="1200" dirty="0"/>
          </a:p>
          <a:p>
            <a:r>
              <a:rPr lang="en-US" sz="1200" dirty="0"/>
              <a:t>Squeezing a big fat VM into a container isn’t CNF. To get to cloud-native network functions we need to take a VNF and break it into component microservices. And then we need to figure out how to orchestrate those pieces and turn over control to Kubernetes.”</a:t>
            </a:r>
          </a:p>
        </p:txBody>
      </p:sp>
      <p:sp>
        <p:nvSpPr>
          <p:cNvPr id="17" name="Rectangle 16">
            <a:extLst>
              <a:ext uri="{FF2B5EF4-FFF2-40B4-BE49-F238E27FC236}">
                <a16:creationId xmlns:a16="http://schemas.microsoft.com/office/drawing/2014/main" id="{8E37ECCF-14E9-4B9D-B2AB-8C10578DB488}"/>
              </a:ext>
            </a:extLst>
          </p:cNvPr>
          <p:cNvSpPr/>
          <p:nvPr/>
        </p:nvSpPr>
        <p:spPr>
          <a:xfrm>
            <a:off x="185737" y="4307536"/>
            <a:ext cx="8019658" cy="1038746"/>
          </a:xfrm>
          <a:prstGeom prst="rect">
            <a:avLst/>
          </a:prstGeom>
        </p:spPr>
        <p:txBody>
          <a:bodyPr wrap="square">
            <a:spAutoFit/>
          </a:bodyPr>
          <a:lstStyle/>
          <a:p>
            <a:r>
              <a:rPr lang="en-US" sz="1350" b="1" dirty="0"/>
              <a:t>CNF and VNF verification with Red Hat and Intel </a:t>
            </a:r>
            <a:r>
              <a:rPr lang="en-US" sz="1350" dirty="0"/>
              <a:t>(Red Hat, Mar 2020)</a:t>
            </a:r>
          </a:p>
          <a:p>
            <a:endParaRPr lang="en-US" sz="1200" dirty="0"/>
          </a:p>
          <a:p>
            <a:r>
              <a:rPr lang="en-US" sz="1200" dirty="0"/>
              <a:t>“CNFs are more than just the containerization of network functions. To get the full benefit of Cloud Native principles beyond container packaging requires further rearchitecting of CNFs, like decomposition, allowing multiple versions during updates, and supporting provided platform services like generic load-balancers or datastores.”</a:t>
            </a:r>
          </a:p>
        </p:txBody>
      </p:sp>
      <p:sp>
        <p:nvSpPr>
          <p:cNvPr id="3" name="Title 1">
            <a:extLst>
              <a:ext uri="{FF2B5EF4-FFF2-40B4-BE49-F238E27FC236}">
                <a16:creationId xmlns:a16="http://schemas.microsoft.com/office/drawing/2014/main" id="{0184B88D-0B1B-7266-59B8-F2BF74EB5DDF}"/>
              </a:ext>
            </a:extLst>
          </p:cNvPr>
          <p:cNvSpPr txBox="1">
            <a:spLocks/>
          </p:cNvSpPr>
          <p:nvPr/>
        </p:nvSpPr>
        <p:spPr>
          <a:xfrm>
            <a:off x="2882208" y="82476"/>
            <a:ext cx="3379583" cy="66310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IT" dirty="0"/>
              <a:t>Context</a:t>
            </a:r>
          </a:p>
        </p:txBody>
      </p:sp>
    </p:spTree>
    <p:extLst>
      <p:ext uri="{BB962C8B-B14F-4D97-AF65-F5344CB8AC3E}">
        <p14:creationId xmlns:p14="http://schemas.microsoft.com/office/powerpoint/2010/main" val="22376807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A1C666E2-2B8A-41D1-A16F-A66EEE5FD4C0}"/>
              </a:ext>
            </a:extLst>
          </p:cNvPr>
          <p:cNvSpPr/>
          <p:nvPr/>
        </p:nvSpPr>
        <p:spPr>
          <a:xfrm>
            <a:off x="-2269" y="857920"/>
            <a:ext cx="9139238" cy="68562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342797"/>
            <a:endParaRPr lang="en-US" sz="1349" dirty="0">
              <a:solidFill>
                <a:srgbClr val="000000"/>
              </a:solidFill>
              <a:latin typeface="ATT Aleck Sans" panose="020B0503020203020204" pitchFamily="34" charset="0"/>
              <a:cs typeface="ATT Aleck Sans" panose="020B0503020203020204" pitchFamily="34" charset="0"/>
            </a:endParaRPr>
          </a:p>
        </p:txBody>
      </p:sp>
      <p:sp>
        <p:nvSpPr>
          <p:cNvPr id="62" name="Title 3" title="Title slide option 1">
            <a:extLst>
              <a:ext uri="{FF2B5EF4-FFF2-40B4-BE49-F238E27FC236}">
                <a16:creationId xmlns:a16="http://schemas.microsoft.com/office/drawing/2014/main" id="{75ACBE88-FE41-4009-B3FD-CDD3B2C9CE5E}"/>
              </a:ext>
            </a:extLst>
          </p:cNvPr>
          <p:cNvSpPr txBox="1">
            <a:spLocks/>
          </p:cNvSpPr>
          <p:nvPr/>
        </p:nvSpPr>
        <p:spPr>
          <a:xfrm>
            <a:off x="242783" y="964242"/>
            <a:ext cx="8898838" cy="553508"/>
          </a:xfrm>
          <a:prstGeom prst="rect">
            <a:avLst/>
          </a:prstGeom>
        </p:spPr>
        <p:txBody>
          <a:bodyPr vert="horz" lIns="0" tIns="0" rIns="0" bIns="0" rtlCol="0" anchor="ctr">
            <a:noAutofit/>
          </a:bodyPr>
          <a:lstStyle>
            <a:defPPr>
              <a:defRPr lang="en-US"/>
            </a:defPPr>
            <a:lvl1pPr>
              <a:lnSpc>
                <a:spcPct val="110000"/>
              </a:lnSpc>
              <a:spcBef>
                <a:spcPct val="0"/>
              </a:spcBef>
              <a:spcAft>
                <a:spcPts val="1000"/>
              </a:spcAft>
              <a:buNone/>
              <a:defRPr sz="3300">
                <a:solidFill>
                  <a:schemeClr val="bg1"/>
                </a:solidFill>
                <a:latin typeface="ClearviewATT" panose="020B0506030500020004" pitchFamily="34" charset="0"/>
                <a:ea typeface="+mj-ea"/>
                <a:cs typeface="+mj-cs"/>
              </a:defRPr>
            </a:lvl1pPr>
          </a:lstStyle>
          <a:p>
            <a:pPr defTabSz="342797"/>
            <a:r>
              <a:rPr lang="en-US" sz="2474" dirty="0">
                <a:solidFill>
                  <a:prstClr val="white"/>
                </a:solidFill>
                <a:latin typeface="ATT Aleck Sans" panose="020B0503020203020204" pitchFamily="34" charset="0"/>
                <a:cs typeface="ATT Aleck Sans" panose="020B0503020203020204" pitchFamily="34" charset="0"/>
              </a:rPr>
              <a:t>CNF Solution Scenarios</a:t>
            </a:r>
          </a:p>
        </p:txBody>
      </p:sp>
      <p:pic>
        <p:nvPicPr>
          <p:cNvPr id="2050" name="Picture 1">
            <a:extLst>
              <a:ext uri="{FF2B5EF4-FFF2-40B4-BE49-F238E27FC236}">
                <a16:creationId xmlns:a16="http://schemas.microsoft.com/office/drawing/2014/main" id="{969CAA42-5768-4B08-AB09-2A1C7A7F71DC}"/>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97105" y="1649864"/>
            <a:ext cx="8949791" cy="3009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1">
            <a:extLst>
              <a:ext uri="{FF2B5EF4-FFF2-40B4-BE49-F238E27FC236}">
                <a16:creationId xmlns:a16="http://schemas.microsoft.com/office/drawing/2014/main" id="{729A28C1-5D8D-D49A-58E8-ADD30C9C681A}"/>
              </a:ext>
            </a:extLst>
          </p:cNvPr>
          <p:cNvSpPr txBox="1">
            <a:spLocks/>
          </p:cNvSpPr>
          <p:nvPr/>
        </p:nvSpPr>
        <p:spPr>
          <a:xfrm>
            <a:off x="2882208" y="82476"/>
            <a:ext cx="3379583" cy="66310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IT" dirty="0"/>
              <a:t>Context</a:t>
            </a:r>
          </a:p>
        </p:txBody>
      </p:sp>
    </p:spTree>
    <p:extLst>
      <p:ext uri="{BB962C8B-B14F-4D97-AF65-F5344CB8AC3E}">
        <p14:creationId xmlns:p14="http://schemas.microsoft.com/office/powerpoint/2010/main" val="14386986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A81DA-15AB-0D5B-1AEF-8FC942EE026D}"/>
              </a:ext>
            </a:extLst>
          </p:cNvPr>
          <p:cNvSpPr>
            <a:spLocks noGrp="1"/>
          </p:cNvSpPr>
          <p:nvPr>
            <p:ph type="title"/>
          </p:nvPr>
        </p:nvSpPr>
        <p:spPr/>
        <p:txBody>
          <a:bodyPr/>
          <a:lstStyle/>
          <a:p>
            <a:r>
              <a:rPr lang="en-IT" dirty="0"/>
              <a:t>Background</a:t>
            </a:r>
          </a:p>
        </p:txBody>
      </p:sp>
      <p:sp>
        <p:nvSpPr>
          <p:cNvPr id="3" name="Content Placeholder 2">
            <a:extLst>
              <a:ext uri="{FF2B5EF4-FFF2-40B4-BE49-F238E27FC236}">
                <a16:creationId xmlns:a16="http://schemas.microsoft.com/office/drawing/2014/main" id="{9BC5D460-FA3D-35C5-BD95-46B992289554}"/>
              </a:ext>
            </a:extLst>
          </p:cNvPr>
          <p:cNvSpPr>
            <a:spLocks noGrp="1"/>
          </p:cNvSpPr>
          <p:nvPr>
            <p:ph idx="1"/>
          </p:nvPr>
        </p:nvSpPr>
        <p:spPr/>
        <p:txBody>
          <a:bodyPr/>
          <a:lstStyle/>
          <a:p>
            <a:r>
              <a:rPr lang="en-US" sz="2400" b="1" dirty="0"/>
              <a:t>While Network Functions move toward modern cloud platforms, we see two slightly different approaches. </a:t>
            </a:r>
          </a:p>
          <a:p>
            <a:pPr marL="457200" indent="-228600">
              <a:buFont typeface="Arial" panose="020B0604020202020204" pitchFamily="34" charset="0"/>
              <a:buChar char="•"/>
            </a:pPr>
            <a:r>
              <a:rPr lang="en-US" sz="2400" dirty="0"/>
              <a:t>The ‘containerized’ approach is following the first step of the </a:t>
            </a:r>
            <a:r>
              <a:rPr lang="en-US" sz="2400" dirty="0">
                <a:hlinkClick r:id="rId2"/>
              </a:rPr>
              <a:t>CNCF Trail map </a:t>
            </a:r>
            <a:r>
              <a:rPr lang="en-US" sz="2400" dirty="0"/>
              <a:t>.</a:t>
            </a:r>
          </a:p>
          <a:p>
            <a:pPr marL="457200" indent="-228600">
              <a:buFont typeface="Arial" panose="020B0604020202020204" pitchFamily="34" charset="0"/>
              <a:buChar char="•"/>
            </a:pPr>
            <a:r>
              <a:rPr lang="en-US" sz="2400" dirty="0"/>
              <a:t>The ‘Cloud Native’ approach is usually a deeper re-architecture of the Network Function.</a:t>
            </a:r>
          </a:p>
          <a:p>
            <a:pPr marL="457200" indent="-228600">
              <a:buFont typeface="Arial" panose="020B0604020202020204" pitchFamily="34" charset="0"/>
              <a:buChar char="•"/>
            </a:pPr>
            <a:r>
              <a:rPr lang="en-US" sz="2400" dirty="0"/>
              <a:t>ONAP should be able to support both approaches</a:t>
            </a:r>
          </a:p>
          <a:p>
            <a:endParaRPr lang="en-IT" dirty="0"/>
          </a:p>
        </p:txBody>
      </p:sp>
    </p:spTree>
    <p:extLst>
      <p:ext uri="{BB962C8B-B14F-4D97-AF65-F5344CB8AC3E}">
        <p14:creationId xmlns:p14="http://schemas.microsoft.com/office/powerpoint/2010/main" val="2816637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A81DA-15AB-0D5B-1AEF-8FC942EE026D}"/>
              </a:ext>
            </a:extLst>
          </p:cNvPr>
          <p:cNvSpPr>
            <a:spLocks noGrp="1"/>
          </p:cNvSpPr>
          <p:nvPr>
            <p:ph type="title"/>
          </p:nvPr>
        </p:nvSpPr>
        <p:spPr/>
        <p:txBody>
          <a:bodyPr/>
          <a:lstStyle/>
          <a:p>
            <a:r>
              <a:rPr lang="en-IT" dirty="0"/>
              <a:t>Background</a:t>
            </a:r>
          </a:p>
        </p:txBody>
      </p:sp>
      <p:sp>
        <p:nvSpPr>
          <p:cNvPr id="3" name="Content Placeholder 2">
            <a:extLst>
              <a:ext uri="{FF2B5EF4-FFF2-40B4-BE49-F238E27FC236}">
                <a16:creationId xmlns:a16="http://schemas.microsoft.com/office/drawing/2014/main" id="{9BC5D460-FA3D-35C5-BD95-46B992289554}"/>
              </a:ext>
            </a:extLst>
          </p:cNvPr>
          <p:cNvSpPr>
            <a:spLocks noGrp="1"/>
          </p:cNvSpPr>
          <p:nvPr>
            <p:ph idx="1"/>
          </p:nvPr>
        </p:nvSpPr>
        <p:spPr/>
        <p:txBody>
          <a:bodyPr>
            <a:normAutofit lnSpcReduction="10000"/>
          </a:bodyPr>
          <a:lstStyle/>
          <a:p>
            <a:r>
              <a:rPr lang="en-US" sz="2800" b="1" dirty="0"/>
              <a:t>‘Containerized’ network functions are basically a port of a virtualized or even physical network function</a:t>
            </a:r>
          </a:p>
          <a:p>
            <a:pPr marL="457200" indent="-228600">
              <a:buFont typeface="Arial" panose="020B0604020202020204" pitchFamily="34" charset="0"/>
              <a:buChar char="•"/>
            </a:pPr>
            <a:r>
              <a:rPr lang="en-US" sz="2400" dirty="0"/>
              <a:t>Typically uses Docker containers.</a:t>
            </a:r>
          </a:p>
          <a:p>
            <a:pPr marL="457200" indent="-228600">
              <a:buFont typeface="Arial" panose="020B0604020202020204" pitchFamily="34" charset="0"/>
              <a:buChar char="•"/>
            </a:pPr>
            <a:r>
              <a:rPr lang="en-US" sz="2400" dirty="0"/>
              <a:t>Size of containers may vary, but it is not uncommon to see very large containers that are the result of converting a VM image to a Docker image.</a:t>
            </a:r>
          </a:p>
          <a:p>
            <a:pPr marL="457200" indent="-228600">
              <a:buFont typeface="Arial" panose="020B0604020202020204" pitchFamily="34" charset="0"/>
              <a:buChar char="•"/>
            </a:pPr>
            <a:r>
              <a:rPr lang="en-US" sz="2400" dirty="0"/>
              <a:t>No strict break down into distinct micro services that perform a very specific task.</a:t>
            </a:r>
          </a:p>
          <a:p>
            <a:pPr marL="457200" indent="-228600">
              <a:buFont typeface="Arial" panose="020B0604020202020204" pitchFamily="34" charset="0"/>
              <a:buChar char="•"/>
            </a:pPr>
            <a:r>
              <a:rPr lang="en-US" sz="2400" dirty="0"/>
              <a:t>May include some components as virtual machines.</a:t>
            </a:r>
          </a:p>
          <a:p>
            <a:pPr marL="457200" indent="-228600">
              <a:buFont typeface="Arial" panose="020B0604020202020204" pitchFamily="34" charset="0"/>
              <a:buChar char="•"/>
            </a:pPr>
            <a:r>
              <a:rPr lang="en-US" sz="2400" dirty="0"/>
              <a:t>Typically makes limited use of services offered by the Container Orchestration Engine (COE)</a:t>
            </a:r>
          </a:p>
        </p:txBody>
      </p:sp>
    </p:spTree>
    <p:extLst>
      <p:ext uri="{BB962C8B-B14F-4D97-AF65-F5344CB8AC3E}">
        <p14:creationId xmlns:p14="http://schemas.microsoft.com/office/powerpoint/2010/main" val="7751705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DD153-5D83-B87D-8843-DCE100A797F9}"/>
              </a:ext>
            </a:extLst>
          </p:cNvPr>
          <p:cNvSpPr>
            <a:spLocks noGrp="1"/>
          </p:cNvSpPr>
          <p:nvPr>
            <p:ph type="title"/>
          </p:nvPr>
        </p:nvSpPr>
        <p:spPr/>
        <p:txBody>
          <a:bodyPr/>
          <a:lstStyle/>
          <a:p>
            <a:r>
              <a:rPr lang="en-US" sz="3600" b="1" dirty="0"/>
              <a:t>Cloud Native Network Functions</a:t>
            </a:r>
            <a:endParaRPr lang="en-IT" dirty="0"/>
          </a:p>
        </p:txBody>
      </p:sp>
      <p:sp>
        <p:nvSpPr>
          <p:cNvPr id="3" name="Content Placeholder 2">
            <a:extLst>
              <a:ext uri="{FF2B5EF4-FFF2-40B4-BE49-F238E27FC236}">
                <a16:creationId xmlns:a16="http://schemas.microsoft.com/office/drawing/2014/main" id="{423C98A2-22B5-2E8D-7DF4-0463829B5BBB}"/>
              </a:ext>
            </a:extLst>
          </p:cNvPr>
          <p:cNvSpPr>
            <a:spLocks noGrp="1"/>
          </p:cNvSpPr>
          <p:nvPr>
            <p:ph idx="1"/>
          </p:nvPr>
        </p:nvSpPr>
        <p:spPr/>
        <p:txBody>
          <a:bodyPr/>
          <a:lstStyle/>
          <a:p>
            <a:r>
              <a:rPr lang="en-US" sz="2400" b="1" dirty="0"/>
              <a:t>This approach is designed to make the most out of the transition to the cloud infrastructure</a:t>
            </a:r>
          </a:p>
          <a:p>
            <a:pPr marL="457200" indent="-228600">
              <a:buFont typeface="Arial" panose="020B0604020202020204" pitchFamily="34" charset="0"/>
              <a:buChar char="•"/>
            </a:pPr>
            <a:r>
              <a:rPr lang="en-US" sz="2400" dirty="0"/>
              <a:t>It may come as a later evolutionary phase of a ‘containerized’ application, or be the result of building the network function from the ground up with cloud-native-ness in mind</a:t>
            </a:r>
          </a:p>
          <a:p>
            <a:pPr marL="457200" indent="-228600">
              <a:buFont typeface="Arial" panose="020B0604020202020204" pitchFamily="34" charset="0"/>
              <a:buChar char="•"/>
            </a:pPr>
            <a:r>
              <a:rPr lang="en-US" sz="2400" b="1" dirty="0"/>
              <a:t>The following slides will describe this approach in detail so we can come to a common understanding in the ONAP community about the meaning of the term ‘cloud-native’</a:t>
            </a:r>
          </a:p>
          <a:p>
            <a:pPr marL="0" indent="0">
              <a:buNone/>
            </a:pPr>
            <a:endParaRPr lang="en-IT" b="1" dirty="0"/>
          </a:p>
        </p:txBody>
      </p:sp>
    </p:spTree>
    <p:extLst>
      <p:ext uri="{BB962C8B-B14F-4D97-AF65-F5344CB8AC3E}">
        <p14:creationId xmlns:p14="http://schemas.microsoft.com/office/powerpoint/2010/main" val="667239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5CDE2BE-96B1-5A9A-20D5-02D024AA8567}"/>
              </a:ext>
            </a:extLst>
          </p:cNvPr>
          <p:cNvSpPr txBox="1"/>
          <p:nvPr/>
        </p:nvSpPr>
        <p:spPr>
          <a:xfrm>
            <a:off x="0" y="-35165"/>
            <a:ext cx="6884361" cy="400110"/>
          </a:xfrm>
          <a:prstGeom prst="rect">
            <a:avLst/>
          </a:prstGeom>
          <a:noFill/>
        </p:spPr>
        <p:txBody>
          <a:bodyPr wrap="square" rtlCol="0">
            <a:spAutoFit/>
          </a:bodyPr>
          <a:lstStyle/>
          <a:p>
            <a:r>
              <a:rPr lang="en-US" sz="2000" b="1" dirty="0"/>
              <a:t>Cloud Native</a:t>
            </a:r>
            <a:endParaRPr lang="en-US" dirty="0"/>
          </a:p>
        </p:txBody>
      </p:sp>
      <p:sp>
        <p:nvSpPr>
          <p:cNvPr id="7" name="TextBox 6">
            <a:extLst>
              <a:ext uri="{FF2B5EF4-FFF2-40B4-BE49-F238E27FC236}">
                <a16:creationId xmlns:a16="http://schemas.microsoft.com/office/drawing/2014/main" id="{2F8DD982-B790-32BB-7580-E61E72858780}"/>
              </a:ext>
            </a:extLst>
          </p:cNvPr>
          <p:cNvSpPr txBox="1"/>
          <p:nvPr/>
        </p:nvSpPr>
        <p:spPr>
          <a:xfrm>
            <a:off x="434949" y="281563"/>
            <a:ext cx="8232164" cy="1283266"/>
          </a:xfrm>
          <a:prstGeom prst="rect">
            <a:avLst/>
          </a:prstGeom>
          <a:solidFill>
            <a:schemeClr val="bg1"/>
          </a:solidFill>
          <a:ln>
            <a:noFill/>
          </a:ln>
        </p:spPr>
        <p:txBody>
          <a:bodyPr wrap="square" rtlCol="0" anchor="t">
            <a:noAutofit/>
          </a:bodyPr>
          <a:lstStyle/>
          <a:p>
            <a:r>
              <a:rPr lang="en-US" sz="1600" b="1" dirty="0"/>
              <a:t>Cloud Native is an approach to building and running applications in a cloud computing delivery model.</a:t>
            </a:r>
          </a:p>
          <a:p>
            <a:pPr marL="457200" indent="-228600">
              <a:buFont typeface="Arial" panose="020B0604020202020204" pitchFamily="34" charset="0"/>
              <a:buChar char="•"/>
            </a:pPr>
            <a:r>
              <a:rPr lang="en-US" sz="1400" dirty="0"/>
              <a:t>Cloud Native is about how applications are built, deployed and managed (not where).</a:t>
            </a:r>
          </a:p>
          <a:p>
            <a:pPr marL="457200" indent="-228600">
              <a:buFont typeface="Arial" panose="020B0604020202020204" pitchFamily="34" charset="0"/>
              <a:buChar char="•"/>
            </a:pPr>
            <a:r>
              <a:rPr lang="en-US" sz="1400" dirty="0"/>
              <a:t>An application is considered Cloud Native by following the Cloud Native Principles.</a:t>
            </a:r>
          </a:p>
          <a:p>
            <a:pPr marL="457200" indent="-228600">
              <a:buFont typeface="Arial" panose="020B0604020202020204" pitchFamily="34" charset="0"/>
              <a:buChar char="•"/>
            </a:pPr>
            <a:r>
              <a:rPr lang="en-US" sz="1400" dirty="0"/>
              <a:t>Technologies and tool choices are considered independently from Cloud Native Principles.</a:t>
            </a:r>
          </a:p>
          <a:p>
            <a:pPr marL="457200" indent="-228600">
              <a:buFont typeface="Arial" panose="020B0604020202020204" pitchFamily="34" charset="0"/>
              <a:buChar char="•"/>
            </a:pPr>
            <a:r>
              <a:rPr lang="en-US" sz="1400" dirty="0"/>
              <a:t>Aligned with CNCF definition of Cloud Native.  </a:t>
            </a:r>
            <a:endParaRPr lang="en-US" sz="1600" dirty="0"/>
          </a:p>
        </p:txBody>
      </p:sp>
      <p:sp>
        <p:nvSpPr>
          <p:cNvPr id="8" name="TextBox 7">
            <a:extLst>
              <a:ext uri="{FF2B5EF4-FFF2-40B4-BE49-F238E27FC236}">
                <a16:creationId xmlns:a16="http://schemas.microsoft.com/office/drawing/2014/main" id="{DBBDCF3D-17D7-81E2-508D-627B1E25EE1E}"/>
              </a:ext>
            </a:extLst>
          </p:cNvPr>
          <p:cNvSpPr txBox="1"/>
          <p:nvPr/>
        </p:nvSpPr>
        <p:spPr>
          <a:xfrm>
            <a:off x="0" y="1959173"/>
            <a:ext cx="6884361" cy="400110"/>
          </a:xfrm>
          <a:prstGeom prst="rect">
            <a:avLst/>
          </a:prstGeom>
          <a:noFill/>
        </p:spPr>
        <p:txBody>
          <a:bodyPr wrap="square" rtlCol="0">
            <a:spAutoFit/>
          </a:bodyPr>
          <a:lstStyle/>
          <a:p>
            <a:r>
              <a:rPr lang="en-US" sz="2000" b="1" dirty="0"/>
              <a:t>Cloud Native Infrastructure</a:t>
            </a:r>
            <a:endParaRPr lang="en-US" dirty="0"/>
          </a:p>
        </p:txBody>
      </p:sp>
      <p:sp>
        <p:nvSpPr>
          <p:cNvPr id="9" name="TextBox 8">
            <a:extLst>
              <a:ext uri="{FF2B5EF4-FFF2-40B4-BE49-F238E27FC236}">
                <a16:creationId xmlns:a16="http://schemas.microsoft.com/office/drawing/2014/main" id="{413B7D1E-1DA7-4C0F-724F-8D81FCE36EA7}"/>
              </a:ext>
            </a:extLst>
          </p:cNvPr>
          <p:cNvSpPr txBox="1"/>
          <p:nvPr/>
        </p:nvSpPr>
        <p:spPr>
          <a:xfrm>
            <a:off x="434949" y="2291202"/>
            <a:ext cx="8232164" cy="1626768"/>
          </a:xfrm>
          <a:prstGeom prst="rect">
            <a:avLst/>
          </a:prstGeom>
          <a:solidFill>
            <a:schemeClr val="bg1"/>
          </a:solidFill>
          <a:ln>
            <a:noFill/>
          </a:ln>
        </p:spPr>
        <p:txBody>
          <a:bodyPr wrap="square" rtlCol="0" anchor="t">
            <a:noAutofit/>
          </a:bodyPr>
          <a:lstStyle/>
          <a:p>
            <a:r>
              <a:rPr lang="en-US" sz="1600" b="1" dirty="0"/>
              <a:t>Cloud Native Infrastructure is all the software and hardware that support cloud native applications.</a:t>
            </a:r>
          </a:p>
          <a:p>
            <a:pPr marL="457200" indent="-228600">
              <a:buFont typeface="Arial" panose="020B0604020202020204" pitchFamily="34" charset="0"/>
              <a:buChar char="•"/>
            </a:pPr>
            <a:r>
              <a:rPr lang="en-US" sz="1400" dirty="0"/>
              <a:t>Includes the underlying hardware, operating systems and platform software.</a:t>
            </a:r>
          </a:p>
          <a:p>
            <a:pPr marL="457200" indent="-228600">
              <a:buFont typeface="Arial" panose="020B0604020202020204" pitchFamily="34" charset="0"/>
              <a:buChar char="•"/>
            </a:pPr>
            <a:r>
              <a:rPr lang="en-US" sz="1400" dirty="0"/>
              <a:t>Includes deployment pipelines, configuration management.</a:t>
            </a:r>
          </a:p>
          <a:p>
            <a:pPr marL="457200" indent="-228600">
              <a:buFont typeface="Arial" panose="020B0604020202020204" pitchFamily="34" charset="0"/>
              <a:buChar char="•"/>
            </a:pPr>
            <a:r>
              <a:rPr lang="en-US" sz="1400" dirty="0"/>
              <a:t>Enables all the Principles that a Cloud Native application must follow.</a:t>
            </a:r>
          </a:p>
          <a:p>
            <a:pPr marL="457200" indent="-228600">
              <a:buFont typeface="Arial" panose="020B0604020202020204" pitchFamily="34" charset="0"/>
              <a:buChar char="•"/>
            </a:pPr>
            <a:r>
              <a:rPr lang="en-US" sz="1400" dirty="0"/>
              <a:t>Provides abstractions behind APIs for cloud native workloads to interact with.</a:t>
            </a:r>
          </a:p>
          <a:p>
            <a:pPr marL="457200" indent="-228600">
              <a:buFont typeface="Arial" panose="020B0604020202020204" pitchFamily="34" charset="0"/>
              <a:buChar char="•"/>
            </a:pPr>
            <a:r>
              <a:rPr lang="en-US" sz="1400" dirty="0"/>
              <a:t>Infrastructure is managed by software in order to run applications in a scalable way.</a:t>
            </a:r>
          </a:p>
          <a:p>
            <a:pPr marL="457200" indent="-228600">
              <a:buFont typeface="Arial" panose="020B0604020202020204" pitchFamily="34" charset="0"/>
              <a:buChar char="•"/>
            </a:pPr>
            <a:r>
              <a:rPr lang="en-US" sz="1400" dirty="0"/>
              <a:t>Also follows all the Principles that a Cloud Native application must follow.</a:t>
            </a:r>
            <a:endParaRPr lang="en-US" sz="1600" dirty="0"/>
          </a:p>
        </p:txBody>
      </p:sp>
      <p:sp>
        <p:nvSpPr>
          <p:cNvPr id="10" name="TextBox 9">
            <a:extLst>
              <a:ext uri="{FF2B5EF4-FFF2-40B4-BE49-F238E27FC236}">
                <a16:creationId xmlns:a16="http://schemas.microsoft.com/office/drawing/2014/main" id="{E369CF94-6396-61EA-C22F-F962D2B9CFE0}"/>
              </a:ext>
            </a:extLst>
          </p:cNvPr>
          <p:cNvSpPr txBox="1"/>
          <p:nvPr/>
        </p:nvSpPr>
        <p:spPr>
          <a:xfrm>
            <a:off x="0" y="4278650"/>
            <a:ext cx="6884361" cy="400110"/>
          </a:xfrm>
          <a:prstGeom prst="rect">
            <a:avLst/>
          </a:prstGeom>
          <a:noFill/>
        </p:spPr>
        <p:txBody>
          <a:bodyPr wrap="square" rtlCol="0">
            <a:spAutoFit/>
          </a:bodyPr>
          <a:lstStyle/>
          <a:p>
            <a:r>
              <a:rPr lang="en-US" sz="2000" b="1" dirty="0"/>
              <a:t>Cloud Native Network Function</a:t>
            </a:r>
            <a:endParaRPr lang="en-US" dirty="0"/>
          </a:p>
        </p:txBody>
      </p:sp>
      <p:sp>
        <p:nvSpPr>
          <p:cNvPr id="11" name="TextBox 10">
            <a:extLst>
              <a:ext uri="{FF2B5EF4-FFF2-40B4-BE49-F238E27FC236}">
                <a16:creationId xmlns:a16="http://schemas.microsoft.com/office/drawing/2014/main" id="{029F73BC-5CB0-D3A0-CF4C-8DDDB7D0BBA8}"/>
              </a:ext>
            </a:extLst>
          </p:cNvPr>
          <p:cNvSpPr txBox="1"/>
          <p:nvPr/>
        </p:nvSpPr>
        <p:spPr>
          <a:xfrm>
            <a:off x="434949" y="4589163"/>
            <a:ext cx="8232164" cy="1626768"/>
          </a:xfrm>
          <a:prstGeom prst="rect">
            <a:avLst/>
          </a:prstGeom>
          <a:solidFill>
            <a:schemeClr val="bg1"/>
          </a:solidFill>
          <a:ln>
            <a:noFill/>
          </a:ln>
        </p:spPr>
        <p:txBody>
          <a:bodyPr wrap="square" rtlCol="0" anchor="t">
            <a:noAutofit/>
          </a:bodyPr>
          <a:lstStyle/>
          <a:p>
            <a:r>
              <a:rPr lang="en-US" sz="1600" b="1" dirty="0"/>
              <a:t>Cloud Native network function (CNF) is a cloud native application that implements network functionality.</a:t>
            </a:r>
          </a:p>
          <a:p>
            <a:pPr marL="457200" indent="-228600">
              <a:buFont typeface="Arial" panose="020B0604020202020204" pitchFamily="34" charset="0"/>
              <a:buChar char="•"/>
            </a:pPr>
            <a:r>
              <a:rPr lang="en-US" sz="1400" dirty="0"/>
              <a:t>CNFs are built, deployed and managed just like any other Cloud Native apps.</a:t>
            </a:r>
          </a:p>
          <a:p>
            <a:pPr marL="457200" indent="-228600">
              <a:buFont typeface="Arial" panose="020B0604020202020204" pitchFamily="34" charset="0"/>
              <a:buChar char="•"/>
            </a:pPr>
            <a:r>
              <a:rPr lang="en-US" sz="1400" dirty="0"/>
              <a:t>CNFs are considered Cloud Native by following the Cloud Native Principles.</a:t>
            </a:r>
          </a:p>
          <a:p>
            <a:pPr marL="457200" indent="-228600">
              <a:buFont typeface="Arial" panose="020B0604020202020204" pitchFamily="34" charset="0"/>
              <a:buChar char="•"/>
            </a:pPr>
            <a:r>
              <a:rPr lang="en-US" sz="1400" dirty="0"/>
              <a:t>CNFs may have high performance and security requirements, but that is considered independently from Cloud Native Principles.</a:t>
            </a:r>
          </a:p>
          <a:p>
            <a:pPr marL="457200" indent="-228600">
              <a:buFont typeface="Arial" panose="020B0604020202020204" pitchFamily="34" charset="0"/>
              <a:buChar char="•"/>
            </a:pPr>
            <a:r>
              <a:rPr lang="en-US" sz="1400" dirty="0"/>
              <a:t>CNFs may need specific resources from the infrastructure, but requested from a pool of resources.</a:t>
            </a:r>
          </a:p>
          <a:p>
            <a:pPr marL="457200" indent="-228600">
              <a:buFont typeface="Arial" panose="020B0604020202020204" pitchFamily="34" charset="0"/>
              <a:buChar char="•"/>
            </a:pPr>
            <a:r>
              <a:rPr lang="en-US" sz="1400" dirty="0"/>
              <a:t>CNFs should generally run in containers and request the minimum set of resources to operate.</a:t>
            </a:r>
          </a:p>
          <a:p>
            <a:pPr marL="457200" indent="-228600">
              <a:buFont typeface="Arial" panose="020B0604020202020204" pitchFamily="34" charset="0"/>
              <a:buChar char="•"/>
            </a:pPr>
            <a:r>
              <a:rPr lang="en-US" sz="1400" dirty="0"/>
              <a:t>Aligned with CNCF / TUG definition of Cloud Native Network Function.  </a:t>
            </a:r>
          </a:p>
        </p:txBody>
      </p:sp>
    </p:spTree>
    <p:extLst>
      <p:ext uri="{BB962C8B-B14F-4D97-AF65-F5344CB8AC3E}">
        <p14:creationId xmlns:p14="http://schemas.microsoft.com/office/powerpoint/2010/main" val="27880670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11">
            <a:extLst>
              <a:ext uri="{FF2B5EF4-FFF2-40B4-BE49-F238E27FC236}">
                <a16:creationId xmlns:a16="http://schemas.microsoft.com/office/drawing/2014/main" id="{90352F98-21BD-70AC-D120-C8F2CBC338CF}"/>
              </a:ext>
            </a:extLst>
          </p:cNvPr>
          <p:cNvGraphicFramePr>
            <a:graphicFrameLocks noGrp="1"/>
          </p:cNvGraphicFramePr>
          <p:nvPr>
            <p:extLst>
              <p:ext uri="{D42A27DB-BD31-4B8C-83A1-F6EECF244321}">
                <p14:modId xmlns:p14="http://schemas.microsoft.com/office/powerpoint/2010/main" val="4229894972"/>
              </p:ext>
            </p:extLst>
          </p:nvPr>
        </p:nvGraphicFramePr>
        <p:xfrm>
          <a:off x="0" y="868680"/>
          <a:ext cx="9144000" cy="5120640"/>
        </p:xfrm>
        <a:graphic>
          <a:graphicData uri="http://schemas.openxmlformats.org/drawingml/2006/table">
            <a:tbl>
              <a:tblPr firstRow="1" bandRow="1">
                <a:tableStyleId>{073A0DAA-6AF3-43AB-8588-CEC1D06C72B9}</a:tableStyleId>
              </a:tblPr>
              <a:tblGrid>
                <a:gridCol w="1949233">
                  <a:extLst>
                    <a:ext uri="{9D8B030D-6E8A-4147-A177-3AD203B41FA5}">
                      <a16:colId xmlns:a16="http://schemas.microsoft.com/office/drawing/2014/main" val="711479993"/>
                    </a:ext>
                  </a:extLst>
                </a:gridCol>
                <a:gridCol w="7194767">
                  <a:extLst>
                    <a:ext uri="{9D8B030D-6E8A-4147-A177-3AD203B41FA5}">
                      <a16:colId xmlns:a16="http://schemas.microsoft.com/office/drawing/2014/main" val="3129554314"/>
                    </a:ext>
                  </a:extLst>
                </a:gridCol>
              </a:tblGrid>
              <a:tr h="0">
                <a:tc>
                  <a:txBody>
                    <a:bodyPr/>
                    <a:lstStyle/>
                    <a:p>
                      <a:r>
                        <a:rPr lang="en-US" sz="1200" dirty="0"/>
                        <a:t>Principle</a:t>
                      </a:r>
                    </a:p>
                  </a:txBody>
                  <a:tcPr/>
                </a:tc>
                <a:tc>
                  <a:txBody>
                    <a:bodyPr/>
                    <a:lstStyle/>
                    <a:p>
                      <a:r>
                        <a:rPr lang="en-US" sz="1200" dirty="0"/>
                        <a:t>Description</a:t>
                      </a:r>
                    </a:p>
                  </a:txBody>
                  <a:tcPr/>
                </a:tc>
                <a:extLst>
                  <a:ext uri="{0D108BD9-81ED-4DB2-BD59-A6C34878D82A}">
                    <a16:rowId xmlns:a16="http://schemas.microsoft.com/office/drawing/2014/main" val="2597982399"/>
                  </a:ext>
                </a:extLst>
              </a:tr>
              <a:tr h="293078">
                <a:tc>
                  <a:txBody>
                    <a:bodyPr/>
                    <a:lstStyle/>
                    <a:p>
                      <a:r>
                        <a:rPr lang="en-US" sz="1200" b="1" dirty="0"/>
                        <a:t>Platform Capabilities Driven</a:t>
                      </a:r>
                    </a:p>
                  </a:txBody>
                  <a:tcPr/>
                </a:tc>
                <a:tc>
                  <a:txBody>
                    <a:bodyPr/>
                    <a:lstStyle/>
                    <a:p>
                      <a:pPr marL="285750" indent="-285750">
                        <a:buFont typeface="Arial" panose="020B0604020202020204" pitchFamily="34" charset="0"/>
                        <a:buChar char="•"/>
                      </a:pPr>
                      <a:r>
                        <a:rPr lang="en-US" sz="1200" dirty="0"/>
                        <a:t>Workload is portable within a cloud platform – while it may need particular type of device from a resource pool, it doesn't require a specific instance of that device or host.</a:t>
                      </a:r>
                    </a:p>
                    <a:p>
                      <a:pPr marL="285750" indent="-285750">
                        <a:buFont typeface="Arial" panose="020B0604020202020204" pitchFamily="34" charset="0"/>
                        <a:buChar char="•"/>
                      </a:pPr>
                      <a:r>
                        <a:rPr lang="en-US" sz="1200" dirty="0"/>
                        <a:t>Workload cannot design to a specific hardware or software platform release level, version or patch.</a:t>
                      </a:r>
                    </a:p>
                    <a:p>
                      <a:pPr marL="285750" indent="-285750">
                        <a:buFont typeface="Arial" panose="020B0604020202020204" pitchFamily="34" charset="0"/>
                        <a:buChar char="•"/>
                      </a:pPr>
                      <a:r>
                        <a:rPr lang="en-US" sz="1200" dirty="0"/>
                        <a:t>The workload is built independent of the infrastructure and orchestration platform.</a:t>
                      </a:r>
                    </a:p>
                    <a:p>
                      <a:pPr marL="285750" indent="-285750">
                        <a:buFont typeface="Arial" panose="020B0604020202020204" pitchFamily="34" charset="0"/>
                        <a:buChar char="•"/>
                      </a:pPr>
                      <a:r>
                        <a:rPr lang="en-US" sz="1200" dirty="0"/>
                        <a:t>Workload cannot design to a specific kernel (i.e., one kernel for all containers running on a server).</a:t>
                      </a:r>
                    </a:p>
                    <a:p>
                      <a:pPr marL="285750" indent="-285750">
                        <a:buFont typeface="Arial" panose="020B0604020202020204" pitchFamily="34" charset="0"/>
                        <a:buChar char="•"/>
                      </a:pPr>
                      <a:r>
                        <a:rPr lang="en-US" sz="1200" dirty="0"/>
                        <a:t>Workload uses open interfaces, approaches and ecosystem tools aligned with these Principles.</a:t>
                      </a:r>
                    </a:p>
                    <a:p>
                      <a:pPr marL="285750" indent="-285750">
                        <a:buFont typeface="Arial" panose="020B0604020202020204" pitchFamily="34" charset="0"/>
                        <a:buChar char="•"/>
                      </a:pPr>
                      <a:r>
                        <a:rPr lang="en-US" sz="1200" dirty="0"/>
                        <a:t>Workload stores its state within the orchestration engine, not an external database.</a:t>
                      </a:r>
                    </a:p>
                  </a:txBody>
                  <a:tcPr/>
                </a:tc>
                <a:extLst>
                  <a:ext uri="{0D108BD9-81ED-4DB2-BD59-A6C34878D82A}">
                    <a16:rowId xmlns:a16="http://schemas.microsoft.com/office/drawing/2014/main" val="209746406"/>
                  </a:ext>
                </a:extLst>
              </a:tr>
              <a:tr h="1696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Immutable</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If the workload needs to change, then redeploy a new workload.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Workload is designed so that the operators just signal a restart when needed (no login required).</a:t>
                      </a:r>
                    </a:p>
                    <a:p>
                      <a:pPr marL="285750" indent="-285750">
                        <a:buFont typeface="Arial" panose="020B0604020202020204" pitchFamily="34" charset="0"/>
                        <a:buChar char="•"/>
                      </a:pPr>
                      <a:r>
                        <a:rPr lang="en-US" sz="1200" dirty="0"/>
                        <a:t>Deployed workload (application and configuration) is protected from change.</a:t>
                      </a:r>
                    </a:p>
                    <a:p>
                      <a:pPr marL="285750" indent="-285750">
                        <a:buFont typeface="Arial" panose="020B0604020202020204" pitchFamily="34" charset="0"/>
                        <a:buChar char="•"/>
                      </a:pPr>
                      <a:r>
                        <a:rPr lang="en-US" sz="1200" dirty="0"/>
                        <a:t>Infrastructure includes software platform and physical hardware.</a:t>
                      </a:r>
                    </a:p>
                    <a:p>
                      <a:pPr marL="285750" indent="-285750">
                        <a:buFont typeface="Arial" panose="020B0604020202020204" pitchFamily="34" charset="0"/>
                        <a:buChar char="•"/>
                      </a:pPr>
                      <a:r>
                        <a:rPr lang="en-US" sz="1200" dirty="0"/>
                        <a:t>if the infrastructure needs to update for whatever reason, it changes.  Workload doesn’t notice.</a:t>
                      </a:r>
                    </a:p>
                  </a:txBody>
                  <a:tcPr/>
                </a:tc>
                <a:extLst>
                  <a:ext uri="{0D108BD9-81ED-4DB2-BD59-A6C34878D82A}">
                    <a16:rowId xmlns:a16="http://schemas.microsoft.com/office/drawing/2014/main" val="1227491033"/>
                  </a:ext>
                </a:extLst>
              </a:tr>
              <a:tr h="169677">
                <a:tc>
                  <a:txBody>
                    <a:bodyPr/>
                    <a:lstStyle/>
                    <a:p>
                      <a:r>
                        <a:rPr lang="en-US" sz="1200" b="1" dirty="0"/>
                        <a:t>Declarative</a:t>
                      </a:r>
                    </a:p>
                  </a:txBody>
                  <a:tcPr/>
                </a:tc>
                <a:tc>
                  <a:txBody>
                    <a:bodyPr/>
                    <a:lstStyle/>
                    <a:p>
                      <a:pPr marL="285750" indent="-285750">
                        <a:buFont typeface="Arial" panose="020B0604020202020204" pitchFamily="34" charset="0"/>
                        <a:buChar char="•"/>
                      </a:pPr>
                      <a:r>
                        <a:rPr lang="en-US" sz="1200" dirty="0"/>
                        <a:t>Express intentions for the desired state.</a:t>
                      </a:r>
                    </a:p>
                    <a:p>
                      <a:pPr marL="285750" indent="-285750">
                        <a:buFont typeface="Arial" panose="020B0604020202020204" pitchFamily="34" charset="0"/>
                        <a:buChar char="•"/>
                      </a:pPr>
                      <a:r>
                        <a:rPr lang="en-US" sz="1200" dirty="0"/>
                        <a:t>Declaration is the source of truth.</a:t>
                      </a:r>
                    </a:p>
                    <a:p>
                      <a:pPr marL="285750" indent="-285750">
                        <a:buFont typeface="Arial" panose="020B0604020202020204" pitchFamily="34" charset="0"/>
                        <a:buChar char="•"/>
                      </a:pPr>
                      <a:r>
                        <a:rPr lang="en-US" sz="1200" dirty="0"/>
                        <a:t>Designates </a:t>
                      </a:r>
                      <a:r>
                        <a:rPr lang="en-US" sz="1200" i="1" dirty="0"/>
                        <a:t>what </a:t>
                      </a:r>
                      <a:r>
                        <a:rPr lang="en-US" sz="1200" dirty="0"/>
                        <a:t>to do, not </a:t>
                      </a:r>
                      <a:r>
                        <a:rPr lang="en-US" sz="1200" i="1" dirty="0"/>
                        <a:t>how </a:t>
                      </a:r>
                      <a:r>
                        <a:rPr lang="en-US" sz="1200" dirty="0"/>
                        <a:t>to do it.</a:t>
                      </a:r>
                    </a:p>
                  </a:txBody>
                  <a:tcPr/>
                </a:tc>
                <a:extLst>
                  <a:ext uri="{0D108BD9-81ED-4DB2-BD59-A6C34878D82A}">
                    <a16:rowId xmlns:a16="http://schemas.microsoft.com/office/drawing/2014/main" val="1883743117"/>
                  </a:ext>
                </a:extLst>
              </a:tr>
              <a:tr h="169677">
                <a:tc>
                  <a:txBody>
                    <a:bodyPr/>
                    <a:lstStyle/>
                    <a:p>
                      <a:r>
                        <a:rPr lang="en-US" sz="1200" b="1" kern="1200" dirty="0">
                          <a:solidFill>
                            <a:schemeClr val="dk1"/>
                          </a:solidFill>
                          <a:latin typeface="+mn-lt"/>
                          <a:ea typeface="+mn-ea"/>
                          <a:cs typeface="+mn-cs"/>
                        </a:rPr>
                        <a:t>Predictable</a:t>
                      </a:r>
                      <a:endParaRPr lang="en-US" sz="1200" b="1" dirty="0"/>
                    </a:p>
                  </a:txBody>
                  <a:tcPr/>
                </a:tc>
                <a:tc>
                  <a:txBody>
                    <a:bodyPr/>
                    <a:lstStyle/>
                    <a:p>
                      <a:pPr marL="285750" indent="-285750">
                        <a:buFont typeface="Arial" panose="020B0604020202020204" pitchFamily="34" charset="0"/>
                        <a:buChar char="•"/>
                      </a:pPr>
                      <a:r>
                        <a:rPr lang="en-US" sz="1200" i="0" kern="1200" dirty="0">
                          <a:solidFill>
                            <a:schemeClr val="dk1"/>
                          </a:solidFill>
                          <a:latin typeface="+mn-lt"/>
                          <a:ea typeface="+mn-ea"/>
                          <a:cs typeface="+mn-cs"/>
                        </a:rPr>
                        <a:t>Declarative input drives consistent platform behaviors (desired state is expressed up front).</a:t>
                      </a:r>
                    </a:p>
                    <a:p>
                      <a:pPr marL="285750" indent="-285750">
                        <a:buFont typeface="Arial" panose="020B0604020202020204" pitchFamily="34" charset="0"/>
                        <a:buChar char="•"/>
                      </a:pPr>
                      <a:r>
                        <a:rPr lang="en-US" sz="1200" i="0" kern="1200" dirty="0">
                          <a:solidFill>
                            <a:schemeClr val="dk1"/>
                          </a:solidFill>
                          <a:latin typeface="+mn-lt"/>
                          <a:ea typeface="+mn-ea"/>
                          <a:cs typeface="+mn-cs"/>
                        </a:rPr>
                        <a:t>Immutable infrastructure drives consistent platform behaviors (redeploy a workload when change is needed).</a:t>
                      </a:r>
                    </a:p>
                    <a:p>
                      <a:pPr marL="285750" indent="-285750">
                        <a:buFont typeface="Arial" panose="020B0604020202020204" pitchFamily="34" charset="0"/>
                        <a:buChar char="•"/>
                      </a:pPr>
                      <a:r>
                        <a:rPr lang="en-US" sz="1200" i="0" kern="1200" dirty="0">
                          <a:solidFill>
                            <a:schemeClr val="dk1"/>
                          </a:solidFill>
                          <a:latin typeface="+mn-lt"/>
                          <a:ea typeface="+mn-ea"/>
                          <a:cs typeface="+mn-cs"/>
                        </a:rPr>
                        <a:t>Deployments are planned, repeatable, consistent.</a:t>
                      </a:r>
                    </a:p>
                  </a:txBody>
                  <a:tcPr/>
                </a:tc>
                <a:extLst>
                  <a:ext uri="{0D108BD9-81ED-4DB2-BD59-A6C34878D82A}">
                    <a16:rowId xmlns:a16="http://schemas.microsoft.com/office/drawing/2014/main" val="1995681096"/>
                  </a:ext>
                </a:extLst>
              </a:tr>
              <a:tr h="169677">
                <a:tc>
                  <a:txBody>
                    <a:bodyPr/>
                    <a:lstStyle/>
                    <a:p>
                      <a:r>
                        <a:rPr lang="en-US" sz="1200" b="1" dirty="0"/>
                        <a:t>Modular</a:t>
                      </a:r>
                    </a:p>
                  </a:txBody>
                  <a:tcPr/>
                </a:tc>
                <a:tc>
                  <a:txBody>
                    <a:bodyPr/>
                    <a:lstStyle/>
                    <a:p>
                      <a:pPr marL="285750" indent="-285750">
                        <a:buFont typeface="Arial" panose="020B0604020202020204" pitchFamily="34" charset="0"/>
                        <a:buChar char="•"/>
                      </a:pPr>
                      <a:r>
                        <a:rPr lang="en-US" sz="1200" dirty="0"/>
                        <a:t>Functions are broken down into smaller units to enable individual startup, scaling, updates or shutdown.</a:t>
                      </a:r>
                    </a:p>
                    <a:p>
                      <a:pPr marL="285750" indent="-285750">
                        <a:buFont typeface="Arial" panose="020B0604020202020204" pitchFamily="34" charset="0"/>
                        <a:buChar char="•"/>
                      </a:pPr>
                      <a:r>
                        <a:rPr lang="en-US" sz="1200" dirty="0"/>
                        <a:t>Packaging as one-process containers reinforces right-sized smaller units.</a:t>
                      </a:r>
                    </a:p>
                    <a:p>
                      <a:pPr marL="285750" indent="-285750">
                        <a:buFont typeface="Arial" panose="020B0604020202020204" pitchFamily="34" charset="0"/>
                        <a:buChar char="•"/>
                      </a:pPr>
                      <a:r>
                        <a:rPr lang="en-US" sz="1200" dirty="0">
                          <a:solidFill>
                            <a:schemeClr val="tx1"/>
                          </a:solidFill>
                        </a:rPr>
                        <a:t>Ability to scale dynamically by independently increasing/decreasing resources around a spike.</a:t>
                      </a:r>
                    </a:p>
                    <a:p>
                      <a:pPr marL="285750" indent="-285750">
                        <a:buFont typeface="Arial" panose="020B0604020202020204" pitchFamily="34" charset="0"/>
                        <a:buChar char="•"/>
                      </a:pPr>
                      <a:r>
                        <a:rPr lang="en-US" sz="1200" dirty="0"/>
                        <a:t>Aligns with loosely coupled microservices based architecture.</a:t>
                      </a:r>
                    </a:p>
                  </a:txBody>
                  <a:tcPr/>
                </a:tc>
                <a:extLst>
                  <a:ext uri="{0D108BD9-81ED-4DB2-BD59-A6C34878D82A}">
                    <a16:rowId xmlns:a16="http://schemas.microsoft.com/office/drawing/2014/main" val="867660337"/>
                  </a:ext>
                </a:extLst>
              </a:tr>
            </a:tbl>
          </a:graphicData>
        </a:graphic>
      </p:graphicFrame>
      <p:sp>
        <p:nvSpPr>
          <p:cNvPr id="7" name="TextBox 6">
            <a:extLst>
              <a:ext uri="{FF2B5EF4-FFF2-40B4-BE49-F238E27FC236}">
                <a16:creationId xmlns:a16="http://schemas.microsoft.com/office/drawing/2014/main" id="{F8E402FB-2F6E-2215-C3DE-0C3FD41D425B}"/>
              </a:ext>
            </a:extLst>
          </p:cNvPr>
          <p:cNvSpPr txBox="1"/>
          <p:nvPr/>
        </p:nvSpPr>
        <p:spPr>
          <a:xfrm>
            <a:off x="1968649" y="276807"/>
            <a:ext cx="6884361" cy="400110"/>
          </a:xfrm>
          <a:prstGeom prst="rect">
            <a:avLst/>
          </a:prstGeom>
          <a:noFill/>
        </p:spPr>
        <p:txBody>
          <a:bodyPr wrap="square" rtlCol="0">
            <a:spAutoFit/>
          </a:bodyPr>
          <a:lstStyle/>
          <a:p>
            <a:r>
              <a:rPr lang="en-US" sz="2000" b="1" dirty="0"/>
              <a:t>Modern Cloud Native Design Principles</a:t>
            </a:r>
            <a:endParaRPr lang="en-US" dirty="0"/>
          </a:p>
        </p:txBody>
      </p:sp>
    </p:spTree>
    <p:extLst>
      <p:ext uri="{BB962C8B-B14F-4D97-AF65-F5344CB8AC3E}">
        <p14:creationId xmlns:p14="http://schemas.microsoft.com/office/powerpoint/2010/main" val="32678549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11">
            <a:extLst>
              <a:ext uri="{FF2B5EF4-FFF2-40B4-BE49-F238E27FC236}">
                <a16:creationId xmlns:a16="http://schemas.microsoft.com/office/drawing/2014/main" id="{7E87E3C0-1F7E-A05C-415F-EC3BFF5C5CF9}"/>
              </a:ext>
            </a:extLst>
          </p:cNvPr>
          <p:cNvGraphicFramePr>
            <a:graphicFrameLocks noGrp="1"/>
          </p:cNvGraphicFramePr>
          <p:nvPr>
            <p:extLst>
              <p:ext uri="{D42A27DB-BD31-4B8C-83A1-F6EECF244321}">
                <p14:modId xmlns:p14="http://schemas.microsoft.com/office/powerpoint/2010/main" val="1144086209"/>
              </p:ext>
            </p:extLst>
          </p:nvPr>
        </p:nvGraphicFramePr>
        <p:xfrm>
          <a:off x="0" y="1264127"/>
          <a:ext cx="9144000" cy="4480560"/>
        </p:xfrm>
        <a:graphic>
          <a:graphicData uri="http://schemas.openxmlformats.org/drawingml/2006/table">
            <a:tbl>
              <a:tblPr firstRow="1" bandRow="1">
                <a:tableStyleId>{073A0DAA-6AF3-43AB-8588-CEC1D06C72B9}</a:tableStyleId>
              </a:tblPr>
              <a:tblGrid>
                <a:gridCol w="1949233">
                  <a:extLst>
                    <a:ext uri="{9D8B030D-6E8A-4147-A177-3AD203B41FA5}">
                      <a16:colId xmlns:a16="http://schemas.microsoft.com/office/drawing/2014/main" val="711479993"/>
                    </a:ext>
                  </a:extLst>
                </a:gridCol>
                <a:gridCol w="7194767">
                  <a:extLst>
                    <a:ext uri="{9D8B030D-6E8A-4147-A177-3AD203B41FA5}">
                      <a16:colId xmlns:a16="http://schemas.microsoft.com/office/drawing/2014/main" val="3129554314"/>
                    </a:ext>
                  </a:extLst>
                </a:gridCol>
              </a:tblGrid>
              <a:tr h="0">
                <a:tc>
                  <a:txBody>
                    <a:bodyPr/>
                    <a:lstStyle/>
                    <a:p>
                      <a:r>
                        <a:rPr lang="en-US" sz="1200" dirty="0"/>
                        <a:t>Principle</a:t>
                      </a:r>
                    </a:p>
                  </a:txBody>
                  <a:tcPr/>
                </a:tc>
                <a:tc>
                  <a:txBody>
                    <a:bodyPr/>
                    <a:lstStyle/>
                    <a:p>
                      <a:r>
                        <a:rPr lang="en-US" sz="1200" dirty="0"/>
                        <a:t>Description</a:t>
                      </a:r>
                    </a:p>
                  </a:txBody>
                  <a:tcPr/>
                </a:tc>
                <a:extLst>
                  <a:ext uri="{0D108BD9-81ED-4DB2-BD59-A6C34878D82A}">
                    <a16:rowId xmlns:a16="http://schemas.microsoft.com/office/drawing/2014/main" val="2597982399"/>
                  </a:ext>
                </a:extLst>
              </a:tr>
              <a:tr h="169677">
                <a:tc>
                  <a:txBody>
                    <a:bodyPr/>
                    <a:lstStyle/>
                    <a:p>
                      <a:r>
                        <a:rPr lang="en-US" sz="1200" b="1" dirty="0"/>
                        <a:t>Automation</a:t>
                      </a:r>
                      <a:endParaRPr lang="en-US" sz="1200" b="1" kern="1200" dirty="0">
                        <a:solidFill>
                          <a:schemeClr val="dk1"/>
                        </a:solidFill>
                        <a:latin typeface="+mn-lt"/>
                        <a:ea typeface="+mn-ea"/>
                        <a:cs typeface="+mn-cs"/>
                      </a:endParaRPr>
                    </a:p>
                  </a:txBody>
                  <a:tcPr/>
                </a:tc>
                <a:tc>
                  <a:txBody>
                    <a:bodyPr/>
                    <a:lstStyle/>
                    <a:p>
                      <a:pPr marL="285750" indent="-285750">
                        <a:buFont typeface="Arial" panose="020B0604020202020204" pitchFamily="34" charset="0"/>
                        <a:buChar char="•"/>
                      </a:pPr>
                      <a:r>
                        <a:rPr lang="en-US" sz="1200" dirty="0"/>
                        <a:t>Ability to idempotently repeat an activity.</a:t>
                      </a:r>
                    </a:p>
                    <a:p>
                      <a:pPr marL="285750" indent="-285750">
                        <a:buFont typeface="Arial" panose="020B0604020202020204" pitchFamily="34" charset="0"/>
                        <a:buChar char="•"/>
                      </a:pPr>
                      <a:r>
                        <a:rPr lang="en-US" sz="1200" dirty="0"/>
                        <a:t>Ability to be scheduled.</a:t>
                      </a:r>
                    </a:p>
                    <a:p>
                      <a:pPr marL="285750" indent="-285750">
                        <a:buFont typeface="Arial" panose="020B0604020202020204" pitchFamily="34" charset="0"/>
                        <a:buChar char="•"/>
                      </a:pPr>
                      <a:r>
                        <a:rPr lang="en-US" sz="1200" dirty="0"/>
                        <a:t>Engineered for a CI/CD model:  continuous deployment for frequent, faster updates as needed.</a:t>
                      </a:r>
                      <a:endParaRPr lang="en-US" sz="1200" i="0" kern="1200" dirty="0">
                        <a:solidFill>
                          <a:schemeClr val="dk1"/>
                        </a:solidFill>
                        <a:latin typeface="+mn-lt"/>
                        <a:ea typeface="+mn-ea"/>
                        <a:cs typeface="+mn-cs"/>
                      </a:endParaRPr>
                    </a:p>
                  </a:txBody>
                  <a:tcPr/>
                </a:tc>
                <a:extLst>
                  <a:ext uri="{0D108BD9-81ED-4DB2-BD59-A6C34878D82A}">
                    <a16:rowId xmlns:a16="http://schemas.microsoft.com/office/drawing/2014/main" val="266890812"/>
                  </a:ext>
                </a:extLst>
              </a:tr>
              <a:tr h="169677">
                <a:tc>
                  <a:txBody>
                    <a:bodyPr/>
                    <a:lstStyle/>
                    <a:p>
                      <a:r>
                        <a:rPr lang="en-US" sz="1200" b="1" dirty="0"/>
                        <a:t>Orchestration</a:t>
                      </a:r>
                    </a:p>
                  </a:txBody>
                  <a:tcPr/>
                </a:tc>
                <a:tc>
                  <a:txBody>
                    <a:bodyPr/>
                    <a:lstStyle/>
                    <a:p>
                      <a:pPr marL="285750" indent="-285750">
                        <a:buFont typeface="Arial" panose="020B0604020202020204" pitchFamily="34" charset="0"/>
                        <a:buChar char="•"/>
                      </a:pPr>
                      <a:r>
                        <a:rPr lang="en-US" sz="1200" i="0" dirty="0"/>
                        <a:t>Each modular unit can be independently scheduled and managed for resource optimization.</a:t>
                      </a:r>
                    </a:p>
                    <a:p>
                      <a:pPr marL="285750" indent="-285750">
                        <a:buFont typeface="Arial" panose="020B0604020202020204" pitchFamily="34" charset="0"/>
                        <a:buChar char="•"/>
                      </a:pPr>
                      <a:r>
                        <a:rPr lang="en-US" sz="1200" i="0" dirty="0"/>
                        <a:t>Platform manages availability, provisioning, and deployment of containers.</a:t>
                      </a:r>
                    </a:p>
                    <a:p>
                      <a:pPr marL="285750" indent="-285750">
                        <a:buFont typeface="Arial" panose="020B0604020202020204" pitchFamily="34" charset="0"/>
                        <a:buChar char="•"/>
                      </a:pPr>
                      <a:r>
                        <a:rPr lang="en-US" sz="1200" i="0" dirty="0"/>
                        <a:t>Platform manages scaling across infrastructure.</a:t>
                      </a:r>
                    </a:p>
                    <a:p>
                      <a:pPr marL="285750" indent="-285750" algn="l" defTabSz="914400" rtl="0" eaLnBrk="1" latinLnBrk="0" hangingPunct="1">
                        <a:buFont typeface="Arial" panose="020B0604020202020204" pitchFamily="34" charset="0"/>
                        <a:buChar char="•"/>
                      </a:pPr>
                      <a:r>
                        <a:rPr lang="en-US" sz="1200" i="0" kern="1200" dirty="0">
                          <a:solidFill>
                            <a:schemeClr val="dk1"/>
                          </a:solidFill>
                          <a:latin typeface="+mn-lt"/>
                          <a:ea typeface="+mn-ea"/>
                          <a:cs typeface="+mn-cs"/>
                        </a:rPr>
                        <a:t>Workload is portable within the same cloud platform.</a:t>
                      </a:r>
                    </a:p>
                  </a:txBody>
                  <a:tcPr/>
                </a:tc>
                <a:extLst>
                  <a:ext uri="{0D108BD9-81ED-4DB2-BD59-A6C34878D82A}">
                    <a16:rowId xmlns:a16="http://schemas.microsoft.com/office/drawing/2014/main" val="1423251546"/>
                  </a:ext>
                </a:extLst>
              </a:tr>
              <a:tr h="169677">
                <a:tc>
                  <a:txBody>
                    <a:bodyPr/>
                    <a:lstStyle/>
                    <a:p>
                      <a:r>
                        <a:rPr lang="en-US" sz="1200" b="1" dirty="0"/>
                        <a:t>Statelessness</a:t>
                      </a:r>
                    </a:p>
                  </a:txBody>
                  <a:tcPr/>
                </a:tc>
                <a:tc>
                  <a:txBody>
                    <a:bodyPr/>
                    <a:lstStyle/>
                    <a:p>
                      <a:pPr marL="285750" indent="-285750">
                        <a:buFont typeface="Arial" panose="020B0604020202020204" pitchFamily="34" charset="0"/>
                        <a:buChar char="•"/>
                      </a:pPr>
                      <a:r>
                        <a:rPr lang="en-US" sz="1200" i="0" dirty="0"/>
                        <a:t>Stores state independent of specific infrastructure, enables highly distributed approach.</a:t>
                      </a:r>
                    </a:p>
                    <a:p>
                      <a:pPr marL="285750" indent="-285750">
                        <a:buFont typeface="Arial" panose="020B0604020202020204" pitchFamily="34" charset="0"/>
                        <a:buChar char="•"/>
                      </a:pPr>
                      <a:r>
                        <a:rPr lang="en-US" sz="1200" i="0" dirty="0"/>
                        <a:t>Workload uses a protocol that allows for a session to continue seamlessly, even when there are drops.  HTTP operates this way.</a:t>
                      </a:r>
                    </a:p>
                  </a:txBody>
                  <a:tcPr/>
                </a:tc>
                <a:extLst>
                  <a:ext uri="{0D108BD9-81ED-4DB2-BD59-A6C34878D82A}">
                    <a16:rowId xmlns:a16="http://schemas.microsoft.com/office/drawing/2014/main" val="3193395540"/>
                  </a:ext>
                </a:extLst>
              </a:tr>
              <a:tr h="169677">
                <a:tc>
                  <a:txBody>
                    <a:bodyPr/>
                    <a:lstStyle/>
                    <a:p>
                      <a:r>
                        <a:rPr lang="en-US" sz="1200" b="1" dirty="0"/>
                        <a:t>Resiliency</a:t>
                      </a:r>
                    </a:p>
                  </a:txBody>
                  <a:tcPr/>
                </a:tc>
                <a:tc>
                  <a:txBody>
                    <a:bodyPr/>
                    <a:lstStyle/>
                    <a:p>
                      <a:pPr marL="285750" indent="-285750">
                        <a:buFont typeface="Arial" panose="020B0604020202020204" pitchFamily="34" charset="0"/>
                        <a:buChar char="•"/>
                      </a:pPr>
                      <a:r>
                        <a:rPr lang="en-US" sz="1200" i="0" dirty="0"/>
                        <a:t>Ability to self-heal, self-scale and operate when the platform has a partial failure.</a:t>
                      </a:r>
                    </a:p>
                    <a:p>
                      <a:pPr marL="285750" indent="-285750">
                        <a:buFont typeface="Arial" panose="020B0604020202020204" pitchFamily="34" charset="0"/>
                        <a:buChar char="•"/>
                      </a:pPr>
                      <a:r>
                        <a:rPr lang="en-US" sz="1200" i="0" dirty="0"/>
                        <a:t>Workload gracefully hands off service request during outage - either planned or unplanned.</a:t>
                      </a:r>
                    </a:p>
                  </a:txBody>
                  <a:tcPr/>
                </a:tc>
                <a:extLst>
                  <a:ext uri="{0D108BD9-81ED-4DB2-BD59-A6C34878D82A}">
                    <a16:rowId xmlns:a16="http://schemas.microsoft.com/office/drawing/2014/main" val="1154318464"/>
                  </a:ext>
                </a:extLst>
              </a:tr>
              <a:tr h="169677">
                <a:tc>
                  <a:txBody>
                    <a:bodyPr/>
                    <a:lstStyle/>
                    <a:p>
                      <a:r>
                        <a:rPr lang="en-US" sz="1200" b="1" dirty="0"/>
                        <a:t>Monitoring</a:t>
                      </a:r>
                    </a:p>
                  </a:txBody>
                  <a:tcPr/>
                </a:tc>
                <a:tc>
                  <a:txBody>
                    <a:bodyPr/>
                    <a:lstStyle/>
                    <a:p>
                      <a:pPr marL="285750" indent="-285750">
                        <a:buFont typeface="Arial" panose="020B0604020202020204" pitchFamily="34" charset="0"/>
                        <a:buChar char="•"/>
                      </a:pPr>
                      <a:r>
                        <a:rPr lang="en-US" sz="1200" i="0" dirty="0"/>
                        <a:t>Ability to be programmatically monitored via standard approach (health check:  liveliness and readiness probes)</a:t>
                      </a:r>
                    </a:p>
                    <a:p>
                      <a:pPr marL="285750" indent="-285750">
                        <a:buFont typeface="Arial" panose="020B0604020202020204" pitchFamily="34" charset="0"/>
                        <a:buChar char="•"/>
                      </a:pPr>
                      <a:r>
                        <a:rPr lang="en-US" sz="1200" i="0" dirty="0"/>
                        <a:t>Aligns to standard ecosystem tooling for metrics / export.</a:t>
                      </a:r>
                    </a:p>
                    <a:p>
                      <a:pPr marL="285750" indent="-285750">
                        <a:buFont typeface="Arial" panose="020B0604020202020204" pitchFamily="34" charset="0"/>
                        <a:buChar char="•"/>
                      </a:pPr>
                      <a:r>
                        <a:rPr lang="en-US" sz="1200" i="0" dirty="0"/>
                        <a:t>Similar to CNCF "Observability &amp; Analysis" - check progress or quality over a period of time, and determine health.</a:t>
                      </a:r>
                    </a:p>
                  </a:txBody>
                  <a:tcPr/>
                </a:tc>
                <a:extLst>
                  <a:ext uri="{0D108BD9-81ED-4DB2-BD59-A6C34878D82A}">
                    <a16:rowId xmlns:a16="http://schemas.microsoft.com/office/drawing/2014/main" val="690513394"/>
                  </a:ext>
                </a:extLst>
              </a:tr>
              <a:tr h="169677">
                <a:tc>
                  <a:txBody>
                    <a:bodyPr/>
                    <a:lstStyle/>
                    <a:p>
                      <a:r>
                        <a:rPr lang="en-US" sz="1200" b="1" kern="1200" dirty="0">
                          <a:solidFill>
                            <a:schemeClr val="dk1"/>
                          </a:solidFill>
                          <a:latin typeface="+mn-lt"/>
                          <a:ea typeface="+mn-ea"/>
                          <a:cs typeface="+mn-cs"/>
                        </a:rPr>
                        <a:t>Tenancy</a:t>
                      </a:r>
                    </a:p>
                  </a:txBody>
                  <a:tcPr/>
                </a:tc>
                <a:tc>
                  <a:txBody>
                    <a:bodyPr/>
                    <a:lstStyle/>
                    <a:p>
                      <a:pPr marL="285750" indent="-285750" algn="l" defTabSz="914400" rtl="0" eaLnBrk="1" latinLnBrk="0" hangingPunct="1">
                        <a:buFont typeface="Arial" panose="020B0604020202020204" pitchFamily="34" charset="0"/>
                        <a:buChar char="•"/>
                      </a:pPr>
                      <a:r>
                        <a:rPr lang="en-US" sz="1200" i="0" kern="1200" dirty="0">
                          <a:solidFill>
                            <a:schemeClr val="dk1"/>
                          </a:solidFill>
                          <a:latin typeface="+mn-lt"/>
                          <a:ea typeface="+mn-ea"/>
                          <a:cs typeface="+mn-cs"/>
                        </a:rPr>
                        <a:t>Workload should assume that other workloads are running on the platform.</a:t>
                      </a:r>
                    </a:p>
                    <a:p>
                      <a:pPr marL="285750" indent="-285750" algn="l" defTabSz="914400" rtl="0" eaLnBrk="1" latinLnBrk="0" hangingPunct="1">
                        <a:buFont typeface="Arial" panose="020B0604020202020204" pitchFamily="34" charset="0"/>
                        <a:buChar char="•"/>
                      </a:pPr>
                      <a:r>
                        <a:rPr lang="en-US" sz="1200" i="0" kern="1200" dirty="0">
                          <a:solidFill>
                            <a:schemeClr val="dk1"/>
                          </a:solidFill>
                          <a:latin typeface="+mn-lt"/>
                          <a:ea typeface="+mn-ea"/>
                          <a:cs typeface="+mn-cs"/>
                        </a:rPr>
                        <a:t>Workload should assume that there is no specific, dedicated hardware.</a:t>
                      </a:r>
                    </a:p>
                    <a:p>
                      <a:pPr marL="285750" indent="-285750" algn="l" defTabSz="914400" rtl="0" eaLnBrk="1" latinLnBrk="0" hangingPunct="1">
                        <a:buFont typeface="Arial" panose="020B0604020202020204" pitchFamily="34" charset="0"/>
                        <a:buChar char="•"/>
                      </a:pPr>
                      <a:r>
                        <a:rPr lang="en-US" sz="1200" i="0" kern="1200" dirty="0">
                          <a:solidFill>
                            <a:schemeClr val="dk1"/>
                          </a:solidFill>
                          <a:latin typeface="+mn-lt"/>
                          <a:ea typeface="+mn-ea"/>
                          <a:cs typeface="+mn-cs"/>
                        </a:rPr>
                        <a:t>Workload should request the bare minimum level of privileged access (</a:t>
                      </a:r>
                      <a:r>
                        <a:rPr lang="en-US" sz="1200" i="0" kern="1200" dirty="0" err="1">
                          <a:solidFill>
                            <a:schemeClr val="dk1"/>
                          </a:solidFill>
                          <a:latin typeface="+mn-lt"/>
                          <a:ea typeface="+mn-ea"/>
                          <a:cs typeface="+mn-cs"/>
                        </a:rPr>
                        <a:t>eg</a:t>
                      </a:r>
                      <a:r>
                        <a:rPr lang="en-US" sz="1200" i="0" kern="1200" dirty="0">
                          <a:solidFill>
                            <a:schemeClr val="dk1"/>
                          </a:solidFill>
                          <a:latin typeface="+mn-lt"/>
                          <a:ea typeface="+mn-ea"/>
                          <a:cs typeface="+mn-cs"/>
                        </a:rPr>
                        <a:t>, don’t assume admin rights).</a:t>
                      </a:r>
                    </a:p>
                  </a:txBody>
                  <a:tcPr/>
                </a:tc>
                <a:extLst>
                  <a:ext uri="{0D108BD9-81ED-4DB2-BD59-A6C34878D82A}">
                    <a16:rowId xmlns:a16="http://schemas.microsoft.com/office/drawing/2014/main" val="312483840"/>
                  </a:ext>
                </a:extLst>
              </a:tr>
            </a:tbl>
          </a:graphicData>
        </a:graphic>
      </p:graphicFrame>
      <p:sp>
        <p:nvSpPr>
          <p:cNvPr id="7" name="TextBox 6">
            <a:extLst>
              <a:ext uri="{FF2B5EF4-FFF2-40B4-BE49-F238E27FC236}">
                <a16:creationId xmlns:a16="http://schemas.microsoft.com/office/drawing/2014/main" id="{676911B7-2884-39A9-0AC5-8A86042B6FA6}"/>
              </a:ext>
            </a:extLst>
          </p:cNvPr>
          <p:cNvSpPr txBox="1"/>
          <p:nvPr/>
        </p:nvSpPr>
        <p:spPr>
          <a:xfrm>
            <a:off x="1968649" y="276807"/>
            <a:ext cx="6884361" cy="400110"/>
          </a:xfrm>
          <a:prstGeom prst="rect">
            <a:avLst/>
          </a:prstGeom>
          <a:noFill/>
        </p:spPr>
        <p:txBody>
          <a:bodyPr wrap="square" rtlCol="0">
            <a:spAutoFit/>
          </a:bodyPr>
          <a:lstStyle/>
          <a:p>
            <a:r>
              <a:rPr lang="en-US" sz="2000" b="1" dirty="0"/>
              <a:t>Modern Cloud Native Design Principles (cont’d)</a:t>
            </a:r>
            <a:endParaRPr lang="en-US" dirty="0"/>
          </a:p>
        </p:txBody>
      </p:sp>
    </p:spTree>
    <p:extLst>
      <p:ext uri="{BB962C8B-B14F-4D97-AF65-F5344CB8AC3E}">
        <p14:creationId xmlns:p14="http://schemas.microsoft.com/office/powerpoint/2010/main" val="20137898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CDEE9-5CE0-8200-3F6A-EDDDE9EC0977}"/>
              </a:ext>
            </a:extLst>
          </p:cNvPr>
          <p:cNvSpPr>
            <a:spLocks noGrp="1"/>
          </p:cNvSpPr>
          <p:nvPr>
            <p:ph type="title"/>
          </p:nvPr>
        </p:nvSpPr>
        <p:spPr/>
        <p:txBody>
          <a:bodyPr/>
          <a:lstStyle/>
          <a:p>
            <a:r>
              <a:rPr lang="en-IT" dirty="0"/>
              <a:t>What’s the key?</a:t>
            </a:r>
          </a:p>
        </p:txBody>
      </p:sp>
      <p:sp>
        <p:nvSpPr>
          <p:cNvPr id="3" name="Content Placeholder 2">
            <a:extLst>
              <a:ext uri="{FF2B5EF4-FFF2-40B4-BE49-F238E27FC236}">
                <a16:creationId xmlns:a16="http://schemas.microsoft.com/office/drawing/2014/main" id="{B92CBB79-B3A3-366A-4E79-3EACEEEACDB3}"/>
              </a:ext>
            </a:extLst>
          </p:cNvPr>
          <p:cNvSpPr>
            <a:spLocks noGrp="1"/>
          </p:cNvSpPr>
          <p:nvPr>
            <p:ph idx="1"/>
          </p:nvPr>
        </p:nvSpPr>
        <p:spPr/>
        <p:txBody>
          <a:bodyPr/>
          <a:lstStyle/>
          <a:p>
            <a:r>
              <a:rPr lang="en-GB" dirty="0"/>
              <a:t>M</a:t>
            </a:r>
            <a:r>
              <a:rPr lang="en-IT" dirty="0"/>
              <a:t>oment of suspense…</a:t>
            </a:r>
          </a:p>
        </p:txBody>
      </p:sp>
    </p:spTree>
    <p:extLst>
      <p:ext uri="{BB962C8B-B14F-4D97-AF65-F5344CB8AC3E}">
        <p14:creationId xmlns:p14="http://schemas.microsoft.com/office/powerpoint/2010/main" val="34207791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CCA687A-79EB-3A95-B2A5-680766C772F7}"/>
              </a:ext>
            </a:extLst>
          </p:cNvPr>
          <p:cNvSpPr>
            <a:spLocks noGrp="1"/>
          </p:cNvSpPr>
          <p:nvPr>
            <p:ph type="title"/>
          </p:nvPr>
        </p:nvSpPr>
        <p:spPr/>
        <p:txBody>
          <a:bodyPr/>
          <a:lstStyle/>
          <a:p>
            <a:endParaRPr lang="en-IT"/>
          </a:p>
        </p:txBody>
      </p:sp>
      <p:sp>
        <p:nvSpPr>
          <p:cNvPr id="8" name="Content Placeholder 7">
            <a:extLst>
              <a:ext uri="{FF2B5EF4-FFF2-40B4-BE49-F238E27FC236}">
                <a16:creationId xmlns:a16="http://schemas.microsoft.com/office/drawing/2014/main" id="{D0E06654-ADAD-F601-3E82-9770357AFB9C}"/>
              </a:ext>
            </a:extLst>
          </p:cNvPr>
          <p:cNvSpPr>
            <a:spLocks noGrp="1"/>
          </p:cNvSpPr>
          <p:nvPr>
            <p:ph idx="1"/>
          </p:nvPr>
        </p:nvSpPr>
        <p:spPr/>
        <p:txBody>
          <a:bodyPr/>
          <a:lstStyle/>
          <a:p>
            <a:endParaRPr lang="en-IT"/>
          </a:p>
        </p:txBody>
      </p:sp>
      <p:pic>
        <p:nvPicPr>
          <p:cNvPr id="1026" name="Picture 2" descr="SOLUZIONI PER SCALE">
            <a:extLst>
              <a:ext uri="{FF2B5EF4-FFF2-40B4-BE49-F238E27FC236}">
                <a16:creationId xmlns:a16="http://schemas.microsoft.com/office/drawing/2014/main" id="{47873E4F-537D-DCC1-6CBC-5E94E38DCA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405256" cy="9405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4186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Bash Scripts (Con’s)</a:t>
            </a:r>
          </a:p>
        </p:txBody>
      </p:sp>
      <p:sp>
        <p:nvSpPr>
          <p:cNvPr id="3" name="Content Placeholder 2"/>
          <p:cNvSpPr>
            <a:spLocks noGrp="1"/>
          </p:cNvSpPr>
          <p:nvPr>
            <p:ph idx="1"/>
          </p:nvPr>
        </p:nvSpPr>
        <p:spPr/>
        <p:txBody>
          <a:bodyPr/>
          <a:lstStyle/>
          <a:p>
            <a:r>
              <a:rPr lang="en-US" dirty="0"/>
              <a:t>Low Speed</a:t>
            </a:r>
          </a:p>
          <a:p>
            <a:r>
              <a:rPr lang="en-US" dirty="0"/>
              <a:t>Unorganized</a:t>
            </a:r>
          </a:p>
        </p:txBody>
      </p:sp>
      <p:sp>
        <p:nvSpPr>
          <p:cNvPr id="7" name="Slide Number Placeholder 6"/>
          <p:cNvSpPr>
            <a:spLocks noGrp="1"/>
          </p:cNvSpPr>
          <p:nvPr>
            <p:ph type="sldNum" sz="quarter" idx="12"/>
          </p:nvPr>
        </p:nvSpPr>
        <p:spPr/>
        <p:txBody>
          <a:bodyPr/>
          <a:lstStyle/>
          <a:p>
            <a:fld id="{52AEAB70-DD23-456D-AF08-CCFB772ACEEC}" type="slidenum">
              <a:rPr lang="en-US" smtClean="0"/>
              <a:t>7</a:t>
            </a:fld>
            <a:endParaRPr lang="en-US"/>
          </a:p>
        </p:txBody>
      </p:sp>
    </p:spTree>
    <p:extLst>
      <p:ext uri="{BB962C8B-B14F-4D97-AF65-F5344CB8AC3E}">
        <p14:creationId xmlns:p14="http://schemas.microsoft.com/office/powerpoint/2010/main" val="39302248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912F0-391F-7FFE-BE35-9754FF3C7804}"/>
              </a:ext>
            </a:extLst>
          </p:cNvPr>
          <p:cNvSpPr>
            <a:spLocks noGrp="1"/>
          </p:cNvSpPr>
          <p:nvPr>
            <p:ph type="title"/>
          </p:nvPr>
        </p:nvSpPr>
        <p:spPr/>
        <p:txBody>
          <a:bodyPr/>
          <a:lstStyle/>
          <a:p>
            <a:r>
              <a:rPr lang="en-GB" dirty="0"/>
              <a:t>S</a:t>
            </a:r>
            <a:r>
              <a:rPr lang="en-IT" dirty="0"/>
              <a:t>o… what’s the actual problem?</a:t>
            </a:r>
          </a:p>
        </p:txBody>
      </p:sp>
      <p:sp>
        <p:nvSpPr>
          <p:cNvPr id="3" name="Content Placeholder 2">
            <a:extLst>
              <a:ext uri="{FF2B5EF4-FFF2-40B4-BE49-F238E27FC236}">
                <a16:creationId xmlns:a16="http://schemas.microsoft.com/office/drawing/2014/main" id="{1227ABBF-DC47-E009-755D-0815E73BBA31}"/>
              </a:ext>
            </a:extLst>
          </p:cNvPr>
          <p:cNvSpPr>
            <a:spLocks noGrp="1"/>
          </p:cNvSpPr>
          <p:nvPr>
            <p:ph idx="1"/>
          </p:nvPr>
        </p:nvSpPr>
        <p:spPr/>
        <p:txBody>
          <a:bodyPr/>
          <a:lstStyle/>
          <a:p>
            <a:endParaRPr lang="en-IT"/>
          </a:p>
        </p:txBody>
      </p:sp>
    </p:spTree>
    <p:extLst>
      <p:ext uri="{BB962C8B-B14F-4D97-AF65-F5344CB8AC3E}">
        <p14:creationId xmlns:p14="http://schemas.microsoft.com/office/powerpoint/2010/main" val="37354965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C06C-DA41-2042-F5F4-17F556963E1E}"/>
              </a:ext>
            </a:extLst>
          </p:cNvPr>
          <p:cNvSpPr>
            <a:spLocks noGrp="1"/>
          </p:cNvSpPr>
          <p:nvPr>
            <p:ph type="title"/>
          </p:nvPr>
        </p:nvSpPr>
        <p:spPr/>
        <p:txBody>
          <a:bodyPr/>
          <a:lstStyle/>
          <a:p>
            <a:endParaRPr lang="en-IT"/>
          </a:p>
        </p:txBody>
      </p:sp>
      <p:pic>
        <p:nvPicPr>
          <p:cNvPr id="5" name="Content Placeholder 4" descr="A blue background with white text and colorful dots&#10;&#10;Description automatically generated">
            <a:extLst>
              <a:ext uri="{FF2B5EF4-FFF2-40B4-BE49-F238E27FC236}">
                <a16:creationId xmlns:a16="http://schemas.microsoft.com/office/drawing/2014/main" id="{9EB767E0-C632-FBA5-20BD-993F7904FE05}"/>
              </a:ext>
            </a:extLst>
          </p:cNvPr>
          <p:cNvPicPr>
            <a:picLocks noGrp="1" noChangeAspect="1"/>
          </p:cNvPicPr>
          <p:nvPr>
            <p:ph idx="1"/>
          </p:nvPr>
        </p:nvPicPr>
        <p:blipFill>
          <a:blip r:embed="rId2"/>
          <a:stretch>
            <a:fillRect/>
          </a:stretch>
        </p:blipFill>
        <p:spPr>
          <a:xfrm>
            <a:off x="-511912" y="-105924"/>
            <a:ext cx="10367735" cy="7069848"/>
          </a:xfrm>
        </p:spPr>
      </p:pic>
    </p:spTree>
    <p:extLst>
      <p:ext uri="{BB962C8B-B14F-4D97-AF65-F5344CB8AC3E}">
        <p14:creationId xmlns:p14="http://schemas.microsoft.com/office/powerpoint/2010/main" val="20400980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diagram of a network&#10;&#10;Description automatically generated">
            <a:extLst>
              <a:ext uri="{FF2B5EF4-FFF2-40B4-BE49-F238E27FC236}">
                <a16:creationId xmlns:a16="http://schemas.microsoft.com/office/drawing/2014/main" id="{C499DB3E-012E-6DF8-110E-1AAE5A122552}"/>
              </a:ext>
            </a:extLst>
          </p:cNvPr>
          <p:cNvPicPr>
            <a:picLocks noChangeAspect="1"/>
          </p:cNvPicPr>
          <p:nvPr/>
        </p:nvPicPr>
        <p:blipFill>
          <a:blip r:embed="rId2"/>
          <a:stretch>
            <a:fillRect/>
          </a:stretch>
        </p:blipFill>
        <p:spPr>
          <a:xfrm>
            <a:off x="0" y="0"/>
            <a:ext cx="4127500" cy="3937000"/>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B306EB7D-2853-0BFF-2517-FD89AE495078}"/>
              </a:ext>
            </a:extLst>
          </p:cNvPr>
          <p:cNvPicPr>
            <a:picLocks noChangeAspect="1"/>
          </p:cNvPicPr>
          <p:nvPr/>
        </p:nvPicPr>
        <p:blipFill>
          <a:blip r:embed="rId3"/>
          <a:stretch>
            <a:fillRect/>
          </a:stretch>
        </p:blipFill>
        <p:spPr>
          <a:xfrm>
            <a:off x="1371600" y="3633438"/>
            <a:ext cx="7772400" cy="3257219"/>
          </a:xfrm>
          <a:prstGeom prst="rect">
            <a:avLst/>
          </a:prstGeom>
        </p:spPr>
      </p:pic>
    </p:spTree>
    <p:extLst>
      <p:ext uri="{BB962C8B-B14F-4D97-AF65-F5344CB8AC3E}">
        <p14:creationId xmlns:p14="http://schemas.microsoft.com/office/powerpoint/2010/main" val="21297911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F00B8-5139-50F2-8F2A-0A9A84D00BF7}"/>
              </a:ext>
            </a:extLst>
          </p:cNvPr>
          <p:cNvSpPr>
            <a:spLocks noGrp="1"/>
          </p:cNvSpPr>
          <p:nvPr>
            <p:ph type="title"/>
          </p:nvPr>
        </p:nvSpPr>
        <p:spPr/>
        <p:txBody>
          <a:bodyPr>
            <a:normAutofit/>
          </a:bodyPr>
          <a:lstStyle/>
          <a:p>
            <a:r>
              <a:rPr lang="en-GB" b="1" dirty="0"/>
              <a:t>IT and security teams: difficult to monitor and manage applications</a:t>
            </a:r>
            <a:endParaRPr lang="en-IT" b="1" dirty="0"/>
          </a:p>
        </p:txBody>
      </p:sp>
      <p:pic>
        <p:nvPicPr>
          <p:cNvPr id="5" name="Content Placeholder 4" descr="A screenshot of a phone&#10;&#10;Description automatically generated">
            <a:extLst>
              <a:ext uri="{FF2B5EF4-FFF2-40B4-BE49-F238E27FC236}">
                <a16:creationId xmlns:a16="http://schemas.microsoft.com/office/drawing/2014/main" id="{51ECD618-7F84-4D83-B11B-1104DCFF6FA0}"/>
              </a:ext>
            </a:extLst>
          </p:cNvPr>
          <p:cNvPicPr>
            <a:picLocks noGrp="1" noChangeAspect="1"/>
          </p:cNvPicPr>
          <p:nvPr>
            <p:ph idx="1"/>
          </p:nvPr>
        </p:nvPicPr>
        <p:blipFill>
          <a:blip r:embed="rId2"/>
          <a:stretch>
            <a:fillRect/>
          </a:stretch>
        </p:blipFill>
        <p:spPr>
          <a:xfrm>
            <a:off x="0" y="2295218"/>
            <a:ext cx="9144000" cy="3573886"/>
          </a:xfrm>
        </p:spPr>
      </p:pic>
    </p:spTree>
    <p:extLst>
      <p:ext uri="{BB962C8B-B14F-4D97-AF65-F5344CB8AC3E}">
        <p14:creationId xmlns:p14="http://schemas.microsoft.com/office/powerpoint/2010/main" val="17547874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CD03-235B-715B-6D6D-F93D2C5B85FE}"/>
              </a:ext>
            </a:extLst>
          </p:cNvPr>
          <p:cNvSpPr>
            <a:spLocks noGrp="1"/>
          </p:cNvSpPr>
          <p:nvPr>
            <p:ph type="title"/>
          </p:nvPr>
        </p:nvSpPr>
        <p:spPr/>
        <p:txBody>
          <a:bodyPr/>
          <a:lstStyle/>
          <a:p>
            <a:r>
              <a:rPr lang="en-GB" b="1" dirty="0"/>
              <a:t>Fragmented monitoring and analytics can’t keep up</a:t>
            </a:r>
            <a:endParaRPr lang="en-IT" b="1" dirty="0"/>
          </a:p>
        </p:txBody>
      </p:sp>
      <p:pic>
        <p:nvPicPr>
          <p:cNvPr id="5" name="Content Placeholder 4" descr="A screen shot of a phone&#10;&#10;Description automatically generated">
            <a:extLst>
              <a:ext uri="{FF2B5EF4-FFF2-40B4-BE49-F238E27FC236}">
                <a16:creationId xmlns:a16="http://schemas.microsoft.com/office/drawing/2014/main" id="{D6494D56-1D61-37BF-B191-57996A5513D1}"/>
              </a:ext>
            </a:extLst>
          </p:cNvPr>
          <p:cNvPicPr>
            <a:picLocks noGrp="1" noChangeAspect="1"/>
          </p:cNvPicPr>
          <p:nvPr>
            <p:ph idx="1"/>
          </p:nvPr>
        </p:nvPicPr>
        <p:blipFill>
          <a:blip r:embed="rId2"/>
          <a:stretch>
            <a:fillRect/>
          </a:stretch>
        </p:blipFill>
        <p:spPr>
          <a:xfrm>
            <a:off x="192314" y="2235994"/>
            <a:ext cx="2260600" cy="3073400"/>
          </a:xfrm>
        </p:spPr>
      </p:pic>
      <p:pic>
        <p:nvPicPr>
          <p:cNvPr id="7" name="Picture 6" descr="A screen shot of a phone&#10;&#10;Description automatically generated">
            <a:extLst>
              <a:ext uri="{FF2B5EF4-FFF2-40B4-BE49-F238E27FC236}">
                <a16:creationId xmlns:a16="http://schemas.microsoft.com/office/drawing/2014/main" id="{67DD3053-BF28-E9E5-F662-BB2FA2E73CFB}"/>
              </a:ext>
            </a:extLst>
          </p:cNvPr>
          <p:cNvPicPr>
            <a:picLocks noChangeAspect="1"/>
          </p:cNvPicPr>
          <p:nvPr/>
        </p:nvPicPr>
        <p:blipFill>
          <a:blip r:embed="rId3"/>
          <a:stretch>
            <a:fillRect/>
          </a:stretch>
        </p:blipFill>
        <p:spPr>
          <a:xfrm>
            <a:off x="2289625" y="2235994"/>
            <a:ext cx="2324100" cy="3200400"/>
          </a:xfrm>
          <a:prstGeom prst="rect">
            <a:avLst/>
          </a:prstGeom>
        </p:spPr>
      </p:pic>
      <p:pic>
        <p:nvPicPr>
          <p:cNvPr id="9" name="Picture 8" descr="A circular pie chart with text&#10;&#10;Description automatically generated">
            <a:extLst>
              <a:ext uri="{FF2B5EF4-FFF2-40B4-BE49-F238E27FC236}">
                <a16:creationId xmlns:a16="http://schemas.microsoft.com/office/drawing/2014/main" id="{D86C80DE-A494-3713-89F2-F9024435D0DC}"/>
              </a:ext>
            </a:extLst>
          </p:cNvPr>
          <p:cNvPicPr>
            <a:picLocks noChangeAspect="1"/>
          </p:cNvPicPr>
          <p:nvPr/>
        </p:nvPicPr>
        <p:blipFill rotWithShape="1">
          <a:blip r:embed="rId4"/>
          <a:srcRect l="2645" r="3174"/>
          <a:stretch/>
        </p:blipFill>
        <p:spPr>
          <a:xfrm>
            <a:off x="4483093" y="2247900"/>
            <a:ext cx="2260600" cy="2362200"/>
          </a:xfrm>
          <a:prstGeom prst="rect">
            <a:avLst/>
          </a:prstGeom>
        </p:spPr>
      </p:pic>
      <p:pic>
        <p:nvPicPr>
          <p:cNvPr id="11" name="Picture 10" descr="A screen shot of a phone&#10;&#10;Description automatically generated">
            <a:extLst>
              <a:ext uri="{FF2B5EF4-FFF2-40B4-BE49-F238E27FC236}">
                <a16:creationId xmlns:a16="http://schemas.microsoft.com/office/drawing/2014/main" id="{F63D8DF2-92FB-8368-90F8-CDEAECFC6FDB}"/>
              </a:ext>
            </a:extLst>
          </p:cNvPr>
          <p:cNvPicPr>
            <a:picLocks noChangeAspect="1"/>
          </p:cNvPicPr>
          <p:nvPr/>
        </p:nvPicPr>
        <p:blipFill>
          <a:blip r:embed="rId5"/>
          <a:stretch>
            <a:fillRect/>
          </a:stretch>
        </p:blipFill>
        <p:spPr>
          <a:xfrm>
            <a:off x="6807200" y="2235994"/>
            <a:ext cx="2336800" cy="2946400"/>
          </a:xfrm>
          <a:prstGeom prst="rect">
            <a:avLst/>
          </a:prstGeom>
        </p:spPr>
      </p:pic>
    </p:spTree>
    <p:extLst>
      <p:ext uri="{BB962C8B-B14F-4D97-AF65-F5344CB8AC3E}">
        <p14:creationId xmlns:p14="http://schemas.microsoft.com/office/powerpoint/2010/main" val="8999866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3AF07-2E34-3DDC-0B9C-F741E669BDB7}"/>
              </a:ext>
            </a:extLst>
          </p:cNvPr>
          <p:cNvSpPr>
            <a:spLocks noGrp="1"/>
          </p:cNvSpPr>
          <p:nvPr>
            <p:ph type="title"/>
          </p:nvPr>
        </p:nvSpPr>
        <p:spPr/>
        <p:txBody>
          <a:bodyPr>
            <a:normAutofit fontScale="90000"/>
          </a:bodyPr>
          <a:lstStyle/>
          <a:p>
            <a:r>
              <a:rPr lang="en-IT" sz="4800" b="1" dirty="0"/>
              <a:t>Principle we are arguing here…</a:t>
            </a:r>
          </a:p>
        </p:txBody>
      </p:sp>
      <p:sp>
        <p:nvSpPr>
          <p:cNvPr id="3" name="Content Placeholder 2">
            <a:extLst>
              <a:ext uri="{FF2B5EF4-FFF2-40B4-BE49-F238E27FC236}">
                <a16:creationId xmlns:a16="http://schemas.microsoft.com/office/drawing/2014/main" id="{85062DBF-D62A-21A6-0C86-B478CA70E8BC}"/>
              </a:ext>
            </a:extLst>
          </p:cNvPr>
          <p:cNvSpPr>
            <a:spLocks noGrp="1"/>
          </p:cNvSpPr>
          <p:nvPr>
            <p:ph idx="1"/>
          </p:nvPr>
        </p:nvSpPr>
        <p:spPr/>
        <p:txBody>
          <a:bodyPr>
            <a:normAutofit/>
          </a:bodyPr>
          <a:lstStyle/>
          <a:p>
            <a:pPr marL="0" indent="0">
              <a:buNone/>
            </a:pPr>
            <a:r>
              <a:rPr lang="en-GB" sz="3600" i="1" dirty="0"/>
              <a:t>“M</a:t>
            </a:r>
            <a:r>
              <a:rPr lang="en-IT" sz="3600" i="1" dirty="0"/>
              <a:t>onitor smarter, not more!”</a:t>
            </a:r>
          </a:p>
        </p:txBody>
      </p:sp>
    </p:spTree>
    <p:extLst>
      <p:ext uri="{BB962C8B-B14F-4D97-AF65-F5344CB8AC3E}">
        <p14:creationId xmlns:p14="http://schemas.microsoft.com/office/powerpoint/2010/main" val="26798342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41DB6-1795-1627-E2F2-AB2897B98E14}"/>
              </a:ext>
            </a:extLst>
          </p:cNvPr>
          <p:cNvSpPr>
            <a:spLocks noGrp="1"/>
          </p:cNvSpPr>
          <p:nvPr>
            <p:ph type="title"/>
          </p:nvPr>
        </p:nvSpPr>
        <p:spPr/>
        <p:txBody>
          <a:bodyPr/>
          <a:lstStyle/>
          <a:p>
            <a:r>
              <a:rPr lang="en-IT" b="1" dirty="0"/>
              <a:t>Chaos Engineering Explained</a:t>
            </a:r>
          </a:p>
        </p:txBody>
      </p:sp>
      <p:pic>
        <p:nvPicPr>
          <p:cNvPr id="5" name="Content Placeholder 4" descr="A green rectangular sign with black text&#10;&#10;Description automatically generated">
            <a:extLst>
              <a:ext uri="{FF2B5EF4-FFF2-40B4-BE49-F238E27FC236}">
                <a16:creationId xmlns:a16="http://schemas.microsoft.com/office/drawing/2014/main" id="{18A45E61-AC90-1960-9EA3-4B8F2DF498F5}"/>
              </a:ext>
            </a:extLst>
          </p:cNvPr>
          <p:cNvPicPr>
            <a:picLocks noGrp="1" noChangeAspect="1"/>
          </p:cNvPicPr>
          <p:nvPr>
            <p:ph idx="1"/>
          </p:nvPr>
        </p:nvPicPr>
        <p:blipFill>
          <a:blip r:embed="rId2"/>
          <a:stretch>
            <a:fillRect/>
          </a:stretch>
        </p:blipFill>
        <p:spPr>
          <a:xfrm>
            <a:off x="-1" y="1690688"/>
            <a:ext cx="9144147" cy="3844697"/>
          </a:xfrm>
        </p:spPr>
      </p:pic>
    </p:spTree>
    <p:extLst>
      <p:ext uri="{BB962C8B-B14F-4D97-AF65-F5344CB8AC3E}">
        <p14:creationId xmlns:p14="http://schemas.microsoft.com/office/powerpoint/2010/main" val="4967890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DDA64-3C28-C8F0-C871-C261F255C83A}"/>
              </a:ext>
            </a:extLst>
          </p:cNvPr>
          <p:cNvSpPr>
            <a:spLocks noGrp="1"/>
          </p:cNvSpPr>
          <p:nvPr>
            <p:ph type="title"/>
          </p:nvPr>
        </p:nvSpPr>
        <p:spPr/>
        <p:txBody>
          <a:bodyPr/>
          <a:lstStyle/>
          <a:p>
            <a:r>
              <a:rPr lang="en-GB" b="1" dirty="0"/>
              <a:t>Origin: Netflix</a:t>
            </a:r>
            <a:endParaRPr lang="en-IT" b="1" dirty="0"/>
          </a:p>
        </p:txBody>
      </p:sp>
      <p:pic>
        <p:nvPicPr>
          <p:cNvPr id="5" name="Content Placeholder 4" descr="A screenshot of a computer&#10;&#10;Description automatically generated">
            <a:extLst>
              <a:ext uri="{FF2B5EF4-FFF2-40B4-BE49-F238E27FC236}">
                <a16:creationId xmlns:a16="http://schemas.microsoft.com/office/drawing/2014/main" id="{FE1047D5-7497-69F0-00BB-F3DC437D406B}"/>
              </a:ext>
            </a:extLst>
          </p:cNvPr>
          <p:cNvPicPr>
            <a:picLocks noGrp="1" noChangeAspect="1"/>
          </p:cNvPicPr>
          <p:nvPr>
            <p:ph idx="1"/>
          </p:nvPr>
        </p:nvPicPr>
        <p:blipFill>
          <a:blip r:embed="rId2"/>
          <a:stretch>
            <a:fillRect/>
          </a:stretch>
        </p:blipFill>
        <p:spPr>
          <a:xfrm>
            <a:off x="514350" y="1690689"/>
            <a:ext cx="7886700" cy="4275573"/>
          </a:xfrm>
        </p:spPr>
      </p:pic>
    </p:spTree>
    <p:extLst>
      <p:ext uri="{BB962C8B-B14F-4D97-AF65-F5344CB8AC3E}">
        <p14:creationId xmlns:p14="http://schemas.microsoft.com/office/powerpoint/2010/main" val="17951918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27188-1707-7812-2050-FB9ABA77FA11}"/>
              </a:ext>
            </a:extLst>
          </p:cNvPr>
          <p:cNvSpPr>
            <a:spLocks noGrp="1"/>
          </p:cNvSpPr>
          <p:nvPr>
            <p:ph type="title"/>
          </p:nvPr>
        </p:nvSpPr>
        <p:spPr/>
        <p:txBody>
          <a:bodyPr/>
          <a:lstStyle/>
          <a:p>
            <a:r>
              <a:rPr lang="en-GB" b="1" dirty="0"/>
              <a:t>Architectural Tactic: Design for Failure</a:t>
            </a:r>
            <a:endParaRPr lang="en-IT" b="1" dirty="0"/>
          </a:p>
        </p:txBody>
      </p:sp>
      <p:pic>
        <p:nvPicPr>
          <p:cNvPr id="5" name="Content Placeholder 4" descr="A white text with black text&#10;&#10;Description automatically generated">
            <a:extLst>
              <a:ext uri="{FF2B5EF4-FFF2-40B4-BE49-F238E27FC236}">
                <a16:creationId xmlns:a16="http://schemas.microsoft.com/office/drawing/2014/main" id="{1B917F1E-805C-94E9-48A7-7D0002357657}"/>
              </a:ext>
            </a:extLst>
          </p:cNvPr>
          <p:cNvPicPr>
            <a:picLocks noGrp="1" noChangeAspect="1"/>
          </p:cNvPicPr>
          <p:nvPr>
            <p:ph idx="1"/>
          </p:nvPr>
        </p:nvPicPr>
        <p:blipFill>
          <a:blip r:embed="rId2"/>
          <a:stretch>
            <a:fillRect/>
          </a:stretch>
        </p:blipFill>
        <p:spPr>
          <a:xfrm>
            <a:off x="628650" y="1690689"/>
            <a:ext cx="7886700" cy="3817895"/>
          </a:xfrm>
        </p:spPr>
      </p:pic>
    </p:spTree>
    <p:extLst>
      <p:ext uri="{BB962C8B-B14F-4D97-AF65-F5344CB8AC3E}">
        <p14:creationId xmlns:p14="http://schemas.microsoft.com/office/powerpoint/2010/main" val="9800589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A4982-3F4B-4F03-ACCB-030BF0703A62}"/>
              </a:ext>
            </a:extLst>
          </p:cNvPr>
          <p:cNvSpPr>
            <a:spLocks noGrp="1"/>
          </p:cNvSpPr>
          <p:nvPr>
            <p:ph type="title"/>
          </p:nvPr>
        </p:nvSpPr>
        <p:spPr/>
        <p:txBody>
          <a:bodyPr/>
          <a:lstStyle/>
          <a:p>
            <a:r>
              <a:rPr lang="en-GB" b="1" dirty="0"/>
              <a:t>Simian Army Approach</a:t>
            </a:r>
            <a:endParaRPr lang="en-IT" b="1" dirty="0"/>
          </a:p>
        </p:txBody>
      </p:sp>
      <p:pic>
        <p:nvPicPr>
          <p:cNvPr id="5" name="Content Placeholder 4" descr="A white background with black text&#10;&#10;Description automatically generated">
            <a:extLst>
              <a:ext uri="{FF2B5EF4-FFF2-40B4-BE49-F238E27FC236}">
                <a16:creationId xmlns:a16="http://schemas.microsoft.com/office/drawing/2014/main" id="{643A71FF-DC20-79BF-BBA0-D81BC120AC91}"/>
              </a:ext>
            </a:extLst>
          </p:cNvPr>
          <p:cNvPicPr>
            <a:picLocks noGrp="1" noChangeAspect="1"/>
          </p:cNvPicPr>
          <p:nvPr>
            <p:ph idx="1"/>
          </p:nvPr>
        </p:nvPicPr>
        <p:blipFill>
          <a:blip r:embed="rId2"/>
          <a:stretch>
            <a:fillRect/>
          </a:stretch>
        </p:blipFill>
        <p:spPr>
          <a:xfrm>
            <a:off x="628650" y="1690689"/>
            <a:ext cx="7886700" cy="3157822"/>
          </a:xfrm>
        </p:spPr>
      </p:pic>
    </p:spTree>
    <p:extLst>
      <p:ext uri="{BB962C8B-B14F-4D97-AF65-F5344CB8AC3E}">
        <p14:creationId xmlns:p14="http://schemas.microsoft.com/office/powerpoint/2010/main" val="1088431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Juju?</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26136" y="2226469"/>
            <a:ext cx="3891728" cy="3263504"/>
          </a:xfrm>
        </p:spPr>
      </p:pic>
      <p:sp>
        <p:nvSpPr>
          <p:cNvPr id="7" name="Slide Number Placeholder 6"/>
          <p:cNvSpPr>
            <a:spLocks noGrp="1"/>
          </p:cNvSpPr>
          <p:nvPr>
            <p:ph type="sldNum" sz="quarter" idx="12"/>
          </p:nvPr>
        </p:nvSpPr>
        <p:spPr/>
        <p:txBody>
          <a:bodyPr/>
          <a:lstStyle/>
          <a:p>
            <a:fld id="{52AEAB70-DD23-456D-AF08-CCFB772ACEEC}" type="slidenum">
              <a:rPr lang="en-US" smtClean="0"/>
              <a:t>8</a:t>
            </a:fld>
            <a:endParaRPr lang="en-US"/>
          </a:p>
        </p:txBody>
      </p:sp>
    </p:spTree>
    <p:extLst>
      <p:ext uri="{BB962C8B-B14F-4D97-AF65-F5344CB8AC3E}">
        <p14:creationId xmlns:p14="http://schemas.microsoft.com/office/powerpoint/2010/main" val="6771439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E0893-D50E-78E7-D732-8A820BC830AF}"/>
              </a:ext>
            </a:extLst>
          </p:cNvPr>
          <p:cNvSpPr>
            <a:spLocks noGrp="1"/>
          </p:cNvSpPr>
          <p:nvPr>
            <p:ph type="title"/>
          </p:nvPr>
        </p:nvSpPr>
        <p:spPr/>
        <p:txBody>
          <a:bodyPr/>
          <a:lstStyle/>
          <a:p>
            <a:r>
              <a:rPr lang="en-GB" b="1" dirty="0">
                <a:solidFill>
                  <a:srgbClr val="000000"/>
                </a:solidFill>
                <a:effectLst/>
                <a:latin typeface="Arial" panose="020B0604020202020204" pitchFamily="34" charset="0"/>
              </a:rPr>
              <a:t>Wait a sec…</a:t>
            </a:r>
            <a:endParaRPr lang="en-IT" dirty="0"/>
          </a:p>
        </p:txBody>
      </p:sp>
      <p:pic>
        <p:nvPicPr>
          <p:cNvPr id="5" name="Content Placeholder 4" descr="A close-up of a bowl of spaghetti&#10;&#10;Description automatically generated">
            <a:extLst>
              <a:ext uri="{FF2B5EF4-FFF2-40B4-BE49-F238E27FC236}">
                <a16:creationId xmlns:a16="http://schemas.microsoft.com/office/drawing/2014/main" id="{2EA46432-7ED4-6E12-A9BC-793B9BFF232E}"/>
              </a:ext>
            </a:extLst>
          </p:cNvPr>
          <p:cNvPicPr>
            <a:picLocks noGrp="1" noChangeAspect="1"/>
          </p:cNvPicPr>
          <p:nvPr>
            <p:ph idx="1"/>
          </p:nvPr>
        </p:nvPicPr>
        <p:blipFill>
          <a:blip r:embed="rId3"/>
          <a:stretch>
            <a:fillRect/>
          </a:stretch>
        </p:blipFill>
        <p:spPr>
          <a:xfrm>
            <a:off x="628650" y="1862044"/>
            <a:ext cx="7886700" cy="4278499"/>
          </a:xfrm>
        </p:spPr>
      </p:pic>
    </p:spTree>
    <p:extLst>
      <p:ext uri="{BB962C8B-B14F-4D97-AF65-F5344CB8AC3E}">
        <p14:creationId xmlns:p14="http://schemas.microsoft.com/office/powerpoint/2010/main" val="41898583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FCAE5-ABF3-8511-EF43-7B164047726E}"/>
              </a:ext>
            </a:extLst>
          </p:cNvPr>
          <p:cNvSpPr>
            <a:spLocks noGrp="1"/>
          </p:cNvSpPr>
          <p:nvPr>
            <p:ph type="title"/>
          </p:nvPr>
        </p:nvSpPr>
        <p:spPr/>
        <p:txBody>
          <a:bodyPr/>
          <a:lstStyle/>
          <a:p>
            <a:r>
              <a:rPr lang="en-IT" b="1" dirty="0"/>
              <a:t>How about Emergent Behaviour?</a:t>
            </a:r>
          </a:p>
        </p:txBody>
      </p:sp>
      <p:pic>
        <p:nvPicPr>
          <p:cNvPr id="5" name="Content Placeholder 4" descr="A screenshot of a social media post&#10;&#10;Description automatically generated">
            <a:extLst>
              <a:ext uri="{FF2B5EF4-FFF2-40B4-BE49-F238E27FC236}">
                <a16:creationId xmlns:a16="http://schemas.microsoft.com/office/drawing/2014/main" id="{F1264746-FF18-15CC-2B64-95A996773180}"/>
              </a:ext>
            </a:extLst>
          </p:cNvPr>
          <p:cNvPicPr>
            <a:picLocks noGrp="1" noChangeAspect="1"/>
          </p:cNvPicPr>
          <p:nvPr>
            <p:ph idx="1"/>
          </p:nvPr>
        </p:nvPicPr>
        <p:blipFill>
          <a:blip r:embed="rId2"/>
          <a:stretch>
            <a:fillRect/>
          </a:stretch>
        </p:blipFill>
        <p:spPr>
          <a:xfrm>
            <a:off x="628650" y="2081932"/>
            <a:ext cx="7886700" cy="3838723"/>
          </a:xfrm>
        </p:spPr>
      </p:pic>
    </p:spTree>
    <p:extLst>
      <p:ext uri="{BB962C8B-B14F-4D97-AF65-F5344CB8AC3E}">
        <p14:creationId xmlns:p14="http://schemas.microsoft.com/office/powerpoint/2010/main" val="10268124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30418-C973-6A2F-607A-F60007A5E141}"/>
              </a:ext>
            </a:extLst>
          </p:cNvPr>
          <p:cNvSpPr>
            <a:spLocks noGrp="1"/>
          </p:cNvSpPr>
          <p:nvPr>
            <p:ph type="title"/>
          </p:nvPr>
        </p:nvSpPr>
        <p:spPr/>
        <p:txBody>
          <a:bodyPr/>
          <a:lstStyle/>
          <a:p>
            <a:r>
              <a:rPr lang="en-IT" b="1" dirty="0"/>
              <a:t>Chaos Engineering Explained</a:t>
            </a:r>
          </a:p>
        </p:txBody>
      </p:sp>
      <p:pic>
        <p:nvPicPr>
          <p:cNvPr id="5" name="Content Placeholder 4" descr="A black and white text on a white background&#10;&#10;Description automatically generated">
            <a:extLst>
              <a:ext uri="{FF2B5EF4-FFF2-40B4-BE49-F238E27FC236}">
                <a16:creationId xmlns:a16="http://schemas.microsoft.com/office/drawing/2014/main" id="{B34A1485-AD12-2207-86ED-6DE142607AB5}"/>
              </a:ext>
            </a:extLst>
          </p:cNvPr>
          <p:cNvPicPr>
            <a:picLocks noGrp="1" noChangeAspect="1"/>
          </p:cNvPicPr>
          <p:nvPr>
            <p:ph idx="1"/>
          </p:nvPr>
        </p:nvPicPr>
        <p:blipFill>
          <a:blip r:embed="rId2"/>
          <a:stretch>
            <a:fillRect/>
          </a:stretch>
        </p:blipFill>
        <p:spPr>
          <a:xfrm>
            <a:off x="628650" y="2458594"/>
            <a:ext cx="7886700" cy="3085399"/>
          </a:xfrm>
        </p:spPr>
      </p:pic>
    </p:spTree>
    <p:extLst>
      <p:ext uri="{BB962C8B-B14F-4D97-AF65-F5344CB8AC3E}">
        <p14:creationId xmlns:p14="http://schemas.microsoft.com/office/powerpoint/2010/main" val="20970120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F9419-2056-F76B-D74E-050FE5A9F4E0}"/>
              </a:ext>
            </a:extLst>
          </p:cNvPr>
          <p:cNvSpPr>
            <a:spLocks noGrp="1"/>
          </p:cNvSpPr>
          <p:nvPr>
            <p:ph type="title"/>
          </p:nvPr>
        </p:nvSpPr>
        <p:spPr/>
        <p:txBody>
          <a:bodyPr/>
          <a:lstStyle/>
          <a:p>
            <a:r>
              <a:rPr lang="en-GB" b="1" dirty="0" err="1">
                <a:solidFill>
                  <a:srgbClr val="000000"/>
                </a:solidFill>
                <a:effectLst/>
                <a:latin typeface="Arial" panose="020B0604020202020204" pitchFamily="34" charset="0"/>
              </a:rPr>
              <a:t>SideBar</a:t>
            </a:r>
            <a:r>
              <a:rPr lang="en-GB" b="1" dirty="0">
                <a:solidFill>
                  <a:srgbClr val="000000"/>
                </a:solidFill>
                <a:effectLst/>
                <a:latin typeface="Arial" panose="020B0604020202020204" pitchFamily="34" charset="0"/>
              </a:rPr>
              <a:t>: Chaos Theory</a:t>
            </a:r>
            <a:endParaRPr lang="en-IT" dirty="0"/>
          </a:p>
        </p:txBody>
      </p:sp>
      <p:pic>
        <p:nvPicPr>
          <p:cNvPr id="5" name="Content Placeholder 4" descr="A screenshot of a computer&#10;&#10;Description automatically generated">
            <a:extLst>
              <a:ext uri="{FF2B5EF4-FFF2-40B4-BE49-F238E27FC236}">
                <a16:creationId xmlns:a16="http://schemas.microsoft.com/office/drawing/2014/main" id="{2D7CFA85-6266-49E7-D659-62344447EA46}"/>
              </a:ext>
            </a:extLst>
          </p:cNvPr>
          <p:cNvPicPr>
            <a:picLocks noGrp="1" noChangeAspect="1"/>
          </p:cNvPicPr>
          <p:nvPr>
            <p:ph idx="1"/>
          </p:nvPr>
        </p:nvPicPr>
        <p:blipFill>
          <a:blip r:embed="rId2"/>
          <a:stretch>
            <a:fillRect/>
          </a:stretch>
        </p:blipFill>
        <p:spPr>
          <a:xfrm>
            <a:off x="300103" y="1825624"/>
            <a:ext cx="8403025" cy="4901058"/>
          </a:xfrm>
        </p:spPr>
      </p:pic>
    </p:spTree>
    <p:extLst>
      <p:ext uri="{BB962C8B-B14F-4D97-AF65-F5344CB8AC3E}">
        <p14:creationId xmlns:p14="http://schemas.microsoft.com/office/powerpoint/2010/main" val="40144758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99BDF-84A0-13E5-04CF-13D596BF543F}"/>
              </a:ext>
            </a:extLst>
          </p:cNvPr>
          <p:cNvSpPr>
            <a:spLocks noGrp="1"/>
          </p:cNvSpPr>
          <p:nvPr>
            <p:ph type="title"/>
          </p:nvPr>
        </p:nvSpPr>
        <p:spPr/>
        <p:txBody>
          <a:bodyPr/>
          <a:lstStyle/>
          <a:p>
            <a:r>
              <a:rPr lang="en-IT" b="1" dirty="0"/>
              <a:t>The Scientific Method in Cloud-Native </a:t>
            </a:r>
            <a:r>
              <a:rPr lang="en-IT" b="1" dirty="0">
                <a:sym typeface="Wingdings" pitchFamily="2" charset="2"/>
              </a:rPr>
              <a:t></a:t>
            </a:r>
            <a:endParaRPr lang="en-IT" b="1" dirty="0"/>
          </a:p>
        </p:txBody>
      </p:sp>
      <p:pic>
        <p:nvPicPr>
          <p:cNvPr id="5" name="Content Placeholder 4" descr="A screenshot of a computer screen&#10;&#10;Description automatically generated">
            <a:extLst>
              <a:ext uri="{FF2B5EF4-FFF2-40B4-BE49-F238E27FC236}">
                <a16:creationId xmlns:a16="http://schemas.microsoft.com/office/drawing/2014/main" id="{7FBF819F-5D11-5C00-693A-234838E6A034}"/>
              </a:ext>
            </a:extLst>
          </p:cNvPr>
          <p:cNvPicPr>
            <a:picLocks noGrp="1" noChangeAspect="1"/>
          </p:cNvPicPr>
          <p:nvPr>
            <p:ph idx="1"/>
          </p:nvPr>
        </p:nvPicPr>
        <p:blipFill>
          <a:blip r:embed="rId2"/>
          <a:stretch>
            <a:fillRect/>
          </a:stretch>
        </p:blipFill>
        <p:spPr>
          <a:xfrm>
            <a:off x="628650" y="1835770"/>
            <a:ext cx="7886700" cy="4331048"/>
          </a:xfrm>
        </p:spPr>
      </p:pic>
    </p:spTree>
    <p:extLst>
      <p:ext uri="{BB962C8B-B14F-4D97-AF65-F5344CB8AC3E}">
        <p14:creationId xmlns:p14="http://schemas.microsoft.com/office/powerpoint/2010/main" val="4944997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D8D8F-D0B9-20DF-AE00-74AA15F5519C}"/>
              </a:ext>
            </a:extLst>
          </p:cNvPr>
          <p:cNvSpPr>
            <a:spLocks noGrp="1"/>
          </p:cNvSpPr>
          <p:nvPr>
            <p:ph type="title"/>
          </p:nvPr>
        </p:nvSpPr>
        <p:spPr/>
        <p:txBody>
          <a:bodyPr/>
          <a:lstStyle/>
          <a:p>
            <a:r>
              <a:rPr lang="en-IT" b="1" dirty="0"/>
              <a:t>Principle </a:t>
            </a:r>
            <a:r>
              <a:rPr lang="en-GB" b="1" dirty="0">
                <a:solidFill>
                  <a:srgbClr val="000000"/>
                </a:solidFill>
                <a:effectLst/>
                <a:latin typeface="Arial" panose="020B0604020202020204" pitchFamily="34" charset="0"/>
              </a:rPr>
              <a:t>1: Steady-State </a:t>
            </a:r>
            <a:r>
              <a:rPr lang="en-GB" b="1" dirty="0" err="1">
                <a:solidFill>
                  <a:srgbClr val="000000"/>
                </a:solidFill>
                <a:effectLst/>
                <a:latin typeface="Arial" panose="020B0604020202020204" pitchFamily="34" charset="0"/>
              </a:rPr>
              <a:t>Behavior</a:t>
            </a:r>
            <a:endParaRPr lang="en-IT" b="1" dirty="0"/>
          </a:p>
        </p:txBody>
      </p:sp>
      <p:pic>
        <p:nvPicPr>
          <p:cNvPr id="5" name="Content Placeholder 4" descr="A graph with numbers and lines&#10;&#10;Description automatically generated with medium confidence">
            <a:extLst>
              <a:ext uri="{FF2B5EF4-FFF2-40B4-BE49-F238E27FC236}">
                <a16:creationId xmlns:a16="http://schemas.microsoft.com/office/drawing/2014/main" id="{CFDD77F9-DDE6-7453-9C0A-26D4185B8233}"/>
              </a:ext>
            </a:extLst>
          </p:cNvPr>
          <p:cNvPicPr>
            <a:picLocks noGrp="1" noChangeAspect="1"/>
          </p:cNvPicPr>
          <p:nvPr>
            <p:ph idx="1"/>
          </p:nvPr>
        </p:nvPicPr>
        <p:blipFill>
          <a:blip r:embed="rId2"/>
          <a:stretch>
            <a:fillRect/>
          </a:stretch>
        </p:blipFill>
        <p:spPr>
          <a:xfrm>
            <a:off x="17927" y="1449561"/>
            <a:ext cx="9115475" cy="4575681"/>
          </a:xfrm>
        </p:spPr>
      </p:pic>
    </p:spTree>
    <p:extLst>
      <p:ext uri="{BB962C8B-B14F-4D97-AF65-F5344CB8AC3E}">
        <p14:creationId xmlns:p14="http://schemas.microsoft.com/office/powerpoint/2010/main" val="4272235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2B34D-D388-E9FF-EC37-95892DCCD40E}"/>
              </a:ext>
            </a:extLst>
          </p:cNvPr>
          <p:cNvSpPr>
            <a:spLocks noGrp="1"/>
          </p:cNvSpPr>
          <p:nvPr>
            <p:ph type="title"/>
          </p:nvPr>
        </p:nvSpPr>
        <p:spPr/>
        <p:txBody>
          <a:bodyPr/>
          <a:lstStyle/>
          <a:p>
            <a:r>
              <a:rPr lang="en-IT" b="1" dirty="0"/>
              <a:t>Principle </a:t>
            </a:r>
            <a:r>
              <a:rPr lang="en-GB" b="1" dirty="0">
                <a:solidFill>
                  <a:srgbClr val="000000"/>
                </a:solidFill>
                <a:effectLst/>
                <a:latin typeface="Arial" panose="020B0604020202020204" pitchFamily="34" charset="0"/>
              </a:rPr>
              <a:t>1: Steady-State </a:t>
            </a:r>
            <a:r>
              <a:rPr lang="en-GB" b="1" dirty="0" err="1">
                <a:solidFill>
                  <a:srgbClr val="000000"/>
                </a:solidFill>
                <a:effectLst/>
                <a:latin typeface="Arial" panose="020B0604020202020204" pitchFamily="34" charset="0"/>
              </a:rPr>
              <a:t>Behavior</a:t>
            </a:r>
            <a:endParaRPr lang="en-IT" dirty="0"/>
          </a:p>
        </p:txBody>
      </p:sp>
      <p:pic>
        <p:nvPicPr>
          <p:cNvPr id="5" name="Content Placeholder 4" descr="A book with a monkey on it&#10;&#10;Description automatically generated">
            <a:extLst>
              <a:ext uri="{FF2B5EF4-FFF2-40B4-BE49-F238E27FC236}">
                <a16:creationId xmlns:a16="http://schemas.microsoft.com/office/drawing/2014/main" id="{20FC28EA-DBFF-1CD7-779E-DD1834AB7015}"/>
              </a:ext>
            </a:extLst>
          </p:cNvPr>
          <p:cNvPicPr>
            <a:picLocks noGrp="1" noChangeAspect="1"/>
          </p:cNvPicPr>
          <p:nvPr>
            <p:ph idx="1"/>
          </p:nvPr>
        </p:nvPicPr>
        <p:blipFill>
          <a:blip r:embed="rId2"/>
          <a:stretch>
            <a:fillRect/>
          </a:stretch>
        </p:blipFill>
        <p:spPr>
          <a:xfrm>
            <a:off x="628650" y="1960316"/>
            <a:ext cx="7886700" cy="4081956"/>
          </a:xfrm>
        </p:spPr>
      </p:pic>
    </p:spTree>
    <p:extLst>
      <p:ext uri="{BB962C8B-B14F-4D97-AF65-F5344CB8AC3E}">
        <p14:creationId xmlns:p14="http://schemas.microsoft.com/office/powerpoint/2010/main" val="9959450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B3624-D1F7-DA55-5365-E2062AC3FA54}"/>
              </a:ext>
            </a:extLst>
          </p:cNvPr>
          <p:cNvSpPr>
            <a:spLocks noGrp="1"/>
          </p:cNvSpPr>
          <p:nvPr>
            <p:ph type="title"/>
          </p:nvPr>
        </p:nvSpPr>
        <p:spPr/>
        <p:txBody>
          <a:bodyPr/>
          <a:lstStyle/>
          <a:p>
            <a:r>
              <a:rPr lang="en-GB" b="1" dirty="0">
                <a:solidFill>
                  <a:srgbClr val="000000"/>
                </a:solidFill>
                <a:effectLst/>
                <a:latin typeface="Arial" panose="020B0604020202020204" pitchFamily="34" charset="0"/>
              </a:rPr>
              <a:t>Principle 2: Real-World Events</a:t>
            </a:r>
            <a:endParaRPr lang="en-IT" dirty="0"/>
          </a:p>
        </p:txBody>
      </p:sp>
      <p:pic>
        <p:nvPicPr>
          <p:cNvPr id="5" name="Content Placeholder 4" descr="A white text on a black background&#10;&#10;Description automatically generated">
            <a:extLst>
              <a:ext uri="{FF2B5EF4-FFF2-40B4-BE49-F238E27FC236}">
                <a16:creationId xmlns:a16="http://schemas.microsoft.com/office/drawing/2014/main" id="{A2B51A30-AF66-6A09-AD70-9DF5B5FF456E}"/>
              </a:ext>
            </a:extLst>
          </p:cNvPr>
          <p:cNvPicPr>
            <a:picLocks noGrp="1" noChangeAspect="1"/>
          </p:cNvPicPr>
          <p:nvPr>
            <p:ph idx="1"/>
          </p:nvPr>
        </p:nvPicPr>
        <p:blipFill>
          <a:blip r:embed="rId2"/>
          <a:stretch>
            <a:fillRect/>
          </a:stretch>
        </p:blipFill>
        <p:spPr>
          <a:xfrm>
            <a:off x="153693" y="1690689"/>
            <a:ext cx="8850494" cy="4628468"/>
          </a:xfrm>
        </p:spPr>
      </p:pic>
    </p:spTree>
    <p:extLst>
      <p:ext uri="{BB962C8B-B14F-4D97-AF65-F5344CB8AC3E}">
        <p14:creationId xmlns:p14="http://schemas.microsoft.com/office/powerpoint/2010/main" val="31522612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67E9E-7BD5-DFF2-21E3-4210F340194D}"/>
              </a:ext>
            </a:extLst>
          </p:cNvPr>
          <p:cNvSpPr>
            <a:spLocks noGrp="1"/>
          </p:cNvSpPr>
          <p:nvPr>
            <p:ph type="title"/>
          </p:nvPr>
        </p:nvSpPr>
        <p:spPr/>
        <p:txBody>
          <a:bodyPr/>
          <a:lstStyle/>
          <a:p>
            <a:endParaRPr lang="en-IT" dirty="0"/>
          </a:p>
        </p:txBody>
      </p:sp>
      <p:sp>
        <p:nvSpPr>
          <p:cNvPr id="3" name="Content Placeholder 2">
            <a:extLst>
              <a:ext uri="{FF2B5EF4-FFF2-40B4-BE49-F238E27FC236}">
                <a16:creationId xmlns:a16="http://schemas.microsoft.com/office/drawing/2014/main" id="{96A16C70-9428-2543-173E-36F5C4AB38C9}"/>
              </a:ext>
            </a:extLst>
          </p:cNvPr>
          <p:cNvSpPr>
            <a:spLocks noGrp="1"/>
          </p:cNvSpPr>
          <p:nvPr>
            <p:ph idx="1"/>
          </p:nvPr>
        </p:nvSpPr>
        <p:spPr/>
        <p:txBody>
          <a:bodyPr/>
          <a:lstStyle/>
          <a:p>
            <a:endParaRPr lang="en-IT"/>
          </a:p>
        </p:txBody>
      </p:sp>
      <p:pic>
        <p:nvPicPr>
          <p:cNvPr id="2050" name="Picture 2" descr="Development Hell | The New Yorker">
            <a:extLst>
              <a:ext uri="{FF2B5EF4-FFF2-40B4-BE49-F238E27FC236}">
                <a16:creationId xmlns:a16="http://schemas.microsoft.com/office/drawing/2014/main" id="{F8E41FBC-2BBE-F056-A774-6B4E8982B0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0730" y="-195943"/>
            <a:ext cx="12737899" cy="7165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0994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010B9-E4B5-8069-3921-B69D0956D530}"/>
              </a:ext>
            </a:extLst>
          </p:cNvPr>
          <p:cNvSpPr>
            <a:spLocks noGrp="1"/>
          </p:cNvSpPr>
          <p:nvPr>
            <p:ph type="title"/>
          </p:nvPr>
        </p:nvSpPr>
        <p:spPr/>
        <p:txBody>
          <a:bodyPr/>
          <a:lstStyle/>
          <a:p>
            <a:r>
              <a:rPr lang="en-IT" b="1" dirty="0"/>
              <a:t>E.g., </a:t>
            </a:r>
            <a:r>
              <a:rPr lang="en-GB" b="1" dirty="0"/>
              <a:t>Vary real-world events…</a:t>
            </a:r>
            <a:endParaRPr lang="en-IT" b="1" dirty="0"/>
          </a:p>
        </p:txBody>
      </p:sp>
      <p:pic>
        <p:nvPicPr>
          <p:cNvPr id="5" name="Content Placeholder 4" descr="A white background with black text&#10;&#10;Description automatically generated">
            <a:extLst>
              <a:ext uri="{FF2B5EF4-FFF2-40B4-BE49-F238E27FC236}">
                <a16:creationId xmlns:a16="http://schemas.microsoft.com/office/drawing/2014/main" id="{FC1A9B80-A856-CC01-8B3B-BF25D29B4631}"/>
              </a:ext>
            </a:extLst>
          </p:cNvPr>
          <p:cNvPicPr>
            <a:picLocks noGrp="1" noChangeAspect="1"/>
          </p:cNvPicPr>
          <p:nvPr>
            <p:ph idx="1"/>
          </p:nvPr>
        </p:nvPicPr>
        <p:blipFill>
          <a:blip r:embed="rId2"/>
          <a:stretch>
            <a:fillRect/>
          </a:stretch>
        </p:blipFill>
        <p:spPr>
          <a:xfrm>
            <a:off x="138792" y="1848179"/>
            <a:ext cx="8943013" cy="3883150"/>
          </a:xfrm>
        </p:spPr>
      </p:pic>
    </p:spTree>
    <p:extLst>
      <p:ext uri="{BB962C8B-B14F-4D97-AF65-F5344CB8AC3E}">
        <p14:creationId xmlns:p14="http://schemas.microsoft.com/office/powerpoint/2010/main" val="1630827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a:p>
            <a:r>
              <a:rPr lang="en-US" dirty="0"/>
              <a:t>Provides a modeling language for users that abstracts the specifics of operating complex big software topologies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7327" y="1106308"/>
            <a:ext cx="1969347" cy="1069559"/>
          </a:xfrm>
          <a:prstGeom prst="rect">
            <a:avLst/>
          </a:prstGeom>
        </p:spPr>
      </p:pic>
      <p:sp>
        <p:nvSpPr>
          <p:cNvPr id="8" name="Slide Number Placeholder 7"/>
          <p:cNvSpPr>
            <a:spLocks noGrp="1"/>
          </p:cNvSpPr>
          <p:nvPr>
            <p:ph type="sldNum" sz="quarter" idx="12"/>
          </p:nvPr>
        </p:nvSpPr>
        <p:spPr/>
        <p:txBody>
          <a:bodyPr/>
          <a:lstStyle/>
          <a:p>
            <a:fld id="{52AEAB70-DD23-456D-AF08-CCFB772ACEEC}" type="slidenum">
              <a:rPr lang="en-US" smtClean="0"/>
              <a:t>9</a:t>
            </a:fld>
            <a:endParaRPr lang="en-US"/>
          </a:p>
        </p:txBody>
      </p:sp>
    </p:spTree>
    <p:extLst>
      <p:ext uri="{BB962C8B-B14F-4D97-AF65-F5344CB8AC3E}">
        <p14:creationId xmlns:p14="http://schemas.microsoft.com/office/powerpoint/2010/main" val="5516169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06976-1D5B-CF3A-433A-7DF088EE1509}"/>
              </a:ext>
            </a:extLst>
          </p:cNvPr>
          <p:cNvSpPr>
            <a:spLocks noGrp="1"/>
          </p:cNvSpPr>
          <p:nvPr>
            <p:ph type="title"/>
          </p:nvPr>
        </p:nvSpPr>
        <p:spPr/>
        <p:txBody>
          <a:bodyPr/>
          <a:lstStyle/>
          <a:p>
            <a:r>
              <a:rPr lang="en-IT" b="1" dirty="0"/>
              <a:t>E.g., </a:t>
            </a:r>
            <a:r>
              <a:rPr lang="en-GB" b="1" dirty="0"/>
              <a:t>Vary real-world events… (cont’d)</a:t>
            </a:r>
            <a:endParaRPr lang="en-IT" dirty="0"/>
          </a:p>
        </p:txBody>
      </p:sp>
      <p:pic>
        <p:nvPicPr>
          <p:cNvPr id="5" name="Content Placeholder 4" descr="A white background with black text&#10;&#10;Description automatically generated">
            <a:extLst>
              <a:ext uri="{FF2B5EF4-FFF2-40B4-BE49-F238E27FC236}">
                <a16:creationId xmlns:a16="http://schemas.microsoft.com/office/drawing/2014/main" id="{23D35277-807A-91DA-DA31-FF589807865C}"/>
              </a:ext>
            </a:extLst>
          </p:cNvPr>
          <p:cNvPicPr>
            <a:picLocks noGrp="1" noChangeAspect="1"/>
          </p:cNvPicPr>
          <p:nvPr>
            <p:ph idx="1"/>
          </p:nvPr>
        </p:nvPicPr>
        <p:blipFill>
          <a:blip r:embed="rId2"/>
          <a:stretch>
            <a:fillRect/>
          </a:stretch>
        </p:blipFill>
        <p:spPr>
          <a:xfrm>
            <a:off x="-1" y="1995822"/>
            <a:ext cx="9140217" cy="4497051"/>
          </a:xfrm>
        </p:spPr>
      </p:pic>
    </p:spTree>
    <p:extLst>
      <p:ext uri="{BB962C8B-B14F-4D97-AF65-F5344CB8AC3E}">
        <p14:creationId xmlns:p14="http://schemas.microsoft.com/office/powerpoint/2010/main" val="41583869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5B872-AD87-82B6-F439-5148BCEF0E65}"/>
              </a:ext>
            </a:extLst>
          </p:cNvPr>
          <p:cNvSpPr>
            <a:spLocks noGrp="1"/>
          </p:cNvSpPr>
          <p:nvPr>
            <p:ph type="title"/>
          </p:nvPr>
        </p:nvSpPr>
        <p:spPr/>
        <p:txBody>
          <a:bodyPr/>
          <a:lstStyle/>
          <a:p>
            <a:r>
              <a:rPr lang="en-IT" b="1" dirty="0"/>
              <a:t>Principle 3: </a:t>
            </a:r>
            <a:r>
              <a:rPr lang="en-GB" b="1" dirty="0"/>
              <a:t>Experiments in Production</a:t>
            </a:r>
            <a:endParaRPr lang="en-IT" b="1" dirty="0"/>
          </a:p>
        </p:txBody>
      </p:sp>
      <p:pic>
        <p:nvPicPr>
          <p:cNvPr id="5" name="Content Placeholder 4" descr="A white paper with black text&#10;&#10;Description automatically generated">
            <a:extLst>
              <a:ext uri="{FF2B5EF4-FFF2-40B4-BE49-F238E27FC236}">
                <a16:creationId xmlns:a16="http://schemas.microsoft.com/office/drawing/2014/main" id="{0C62978B-9284-0C57-9F21-177871960140}"/>
              </a:ext>
            </a:extLst>
          </p:cNvPr>
          <p:cNvPicPr>
            <a:picLocks noGrp="1" noChangeAspect="1"/>
          </p:cNvPicPr>
          <p:nvPr>
            <p:ph idx="1"/>
          </p:nvPr>
        </p:nvPicPr>
        <p:blipFill>
          <a:blip r:embed="rId2"/>
          <a:stretch>
            <a:fillRect/>
          </a:stretch>
        </p:blipFill>
        <p:spPr>
          <a:xfrm>
            <a:off x="0" y="1527403"/>
            <a:ext cx="8869160" cy="4791754"/>
          </a:xfrm>
        </p:spPr>
      </p:pic>
      <p:sp>
        <p:nvSpPr>
          <p:cNvPr id="6" name="Rectangle 5">
            <a:extLst>
              <a:ext uri="{FF2B5EF4-FFF2-40B4-BE49-F238E27FC236}">
                <a16:creationId xmlns:a16="http://schemas.microsoft.com/office/drawing/2014/main" id="{D17D989F-B6EA-00FB-2C97-4EDE00FAB8B4}"/>
              </a:ext>
            </a:extLst>
          </p:cNvPr>
          <p:cNvSpPr/>
          <p:nvPr/>
        </p:nvSpPr>
        <p:spPr>
          <a:xfrm>
            <a:off x="7685590" y="1157468"/>
            <a:ext cx="1342663" cy="10417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Tree>
    <p:extLst>
      <p:ext uri="{BB962C8B-B14F-4D97-AF65-F5344CB8AC3E}">
        <p14:creationId xmlns:p14="http://schemas.microsoft.com/office/powerpoint/2010/main" val="42368412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2D53B-B296-0416-76E2-78FB1AC89347}"/>
              </a:ext>
            </a:extLst>
          </p:cNvPr>
          <p:cNvSpPr>
            <a:spLocks noGrp="1"/>
          </p:cNvSpPr>
          <p:nvPr>
            <p:ph type="title"/>
          </p:nvPr>
        </p:nvSpPr>
        <p:spPr/>
        <p:txBody>
          <a:bodyPr/>
          <a:lstStyle/>
          <a:p>
            <a:r>
              <a:rPr lang="en-IT" b="1" dirty="0"/>
              <a:t>Principle </a:t>
            </a:r>
            <a:r>
              <a:rPr lang="en-GB" b="1" dirty="0">
                <a:solidFill>
                  <a:srgbClr val="000000"/>
                </a:solidFill>
                <a:effectLst/>
                <a:latin typeface="Arial" panose="020B0604020202020204" pitchFamily="34" charset="0"/>
              </a:rPr>
              <a:t>4: Automate Experiments!</a:t>
            </a:r>
            <a:endParaRPr lang="en-IT" dirty="0"/>
          </a:p>
        </p:txBody>
      </p:sp>
      <p:pic>
        <p:nvPicPr>
          <p:cNvPr id="5" name="Content Placeholder 4" descr="A black and white text&#10;&#10;Description automatically generated">
            <a:extLst>
              <a:ext uri="{FF2B5EF4-FFF2-40B4-BE49-F238E27FC236}">
                <a16:creationId xmlns:a16="http://schemas.microsoft.com/office/drawing/2014/main" id="{23FE74BB-7E43-78B0-BD05-AC6632C93E8E}"/>
              </a:ext>
            </a:extLst>
          </p:cNvPr>
          <p:cNvPicPr>
            <a:picLocks noGrp="1" noChangeAspect="1"/>
          </p:cNvPicPr>
          <p:nvPr>
            <p:ph idx="1"/>
          </p:nvPr>
        </p:nvPicPr>
        <p:blipFill>
          <a:blip r:embed="rId2"/>
          <a:stretch>
            <a:fillRect/>
          </a:stretch>
        </p:blipFill>
        <p:spPr>
          <a:xfrm>
            <a:off x="165662" y="1430940"/>
            <a:ext cx="8846075" cy="3974437"/>
          </a:xfrm>
        </p:spPr>
      </p:pic>
    </p:spTree>
    <p:extLst>
      <p:ext uri="{BB962C8B-B14F-4D97-AF65-F5344CB8AC3E}">
        <p14:creationId xmlns:p14="http://schemas.microsoft.com/office/powerpoint/2010/main" val="33074269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E77F3-34AE-B75A-47B6-FB87D00CF41C}"/>
              </a:ext>
            </a:extLst>
          </p:cNvPr>
          <p:cNvSpPr>
            <a:spLocks noGrp="1"/>
          </p:cNvSpPr>
          <p:nvPr>
            <p:ph type="title"/>
          </p:nvPr>
        </p:nvSpPr>
        <p:spPr/>
        <p:txBody>
          <a:bodyPr/>
          <a:lstStyle/>
          <a:p>
            <a:r>
              <a:rPr lang="en-IT" b="1" dirty="0"/>
              <a:t>Principle </a:t>
            </a:r>
            <a:r>
              <a:rPr lang="en-GB" b="1" dirty="0"/>
              <a:t>4: Automate Experiments in Production!</a:t>
            </a:r>
            <a:endParaRPr lang="en-IT" b="1" dirty="0"/>
          </a:p>
        </p:txBody>
      </p:sp>
      <p:pic>
        <p:nvPicPr>
          <p:cNvPr id="5" name="Content Placeholder 4" descr="A screenshot of a computer&#10;&#10;Description automatically generated">
            <a:extLst>
              <a:ext uri="{FF2B5EF4-FFF2-40B4-BE49-F238E27FC236}">
                <a16:creationId xmlns:a16="http://schemas.microsoft.com/office/drawing/2014/main" id="{7DFF4C70-6CDC-0AAE-6783-217532071052}"/>
              </a:ext>
            </a:extLst>
          </p:cNvPr>
          <p:cNvPicPr>
            <a:picLocks noGrp="1" noChangeAspect="1"/>
          </p:cNvPicPr>
          <p:nvPr>
            <p:ph idx="1"/>
          </p:nvPr>
        </p:nvPicPr>
        <p:blipFill>
          <a:blip r:embed="rId2"/>
          <a:stretch>
            <a:fillRect/>
          </a:stretch>
        </p:blipFill>
        <p:spPr>
          <a:xfrm>
            <a:off x="154088" y="1690689"/>
            <a:ext cx="8987156" cy="3992481"/>
          </a:xfrm>
        </p:spPr>
      </p:pic>
    </p:spTree>
    <p:extLst>
      <p:ext uri="{BB962C8B-B14F-4D97-AF65-F5344CB8AC3E}">
        <p14:creationId xmlns:p14="http://schemas.microsoft.com/office/powerpoint/2010/main" val="1877484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3925B-58C4-944E-728D-AD8094B8BC86}"/>
              </a:ext>
            </a:extLst>
          </p:cNvPr>
          <p:cNvSpPr>
            <a:spLocks noGrp="1"/>
          </p:cNvSpPr>
          <p:nvPr>
            <p:ph type="title"/>
          </p:nvPr>
        </p:nvSpPr>
        <p:spPr/>
        <p:txBody>
          <a:bodyPr/>
          <a:lstStyle/>
          <a:p>
            <a:r>
              <a:rPr lang="en-IT" b="1" dirty="0"/>
              <a:t>Step 1: Running Experiments!</a:t>
            </a:r>
          </a:p>
        </p:txBody>
      </p:sp>
      <p:sp>
        <p:nvSpPr>
          <p:cNvPr id="3" name="Content Placeholder 2">
            <a:extLst>
              <a:ext uri="{FF2B5EF4-FFF2-40B4-BE49-F238E27FC236}">
                <a16:creationId xmlns:a16="http://schemas.microsoft.com/office/drawing/2014/main" id="{BC9CDF42-09AE-311B-A60A-F84290E9C497}"/>
              </a:ext>
            </a:extLst>
          </p:cNvPr>
          <p:cNvSpPr>
            <a:spLocks noGrp="1"/>
          </p:cNvSpPr>
          <p:nvPr>
            <p:ph idx="1"/>
          </p:nvPr>
        </p:nvSpPr>
        <p:spPr/>
        <p:txBody>
          <a:bodyPr/>
          <a:lstStyle/>
          <a:p>
            <a:endParaRPr lang="en-IT"/>
          </a:p>
        </p:txBody>
      </p:sp>
    </p:spTree>
    <p:extLst>
      <p:ext uri="{BB962C8B-B14F-4D97-AF65-F5344CB8AC3E}">
        <p14:creationId xmlns:p14="http://schemas.microsoft.com/office/powerpoint/2010/main" val="12998046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B362D-D546-4F2C-4C90-761F4E3F9BEB}"/>
              </a:ext>
            </a:extLst>
          </p:cNvPr>
          <p:cNvSpPr>
            <a:spLocks noGrp="1"/>
          </p:cNvSpPr>
          <p:nvPr>
            <p:ph type="title"/>
          </p:nvPr>
        </p:nvSpPr>
        <p:spPr/>
        <p:txBody>
          <a:bodyPr/>
          <a:lstStyle/>
          <a:p>
            <a:endParaRPr lang="en-IT"/>
          </a:p>
        </p:txBody>
      </p:sp>
      <p:pic>
        <p:nvPicPr>
          <p:cNvPr id="5" name="Content Placeholder 4">
            <a:extLst>
              <a:ext uri="{FF2B5EF4-FFF2-40B4-BE49-F238E27FC236}">
                <a16:creationId xmlns:a16="http://schemas.microsoft.com/office/drawing/2014/main" id="{091E3F70-81AF-08A1-AEA1-2C5AAB8891CF}"/>
              </a:ext>
            </a:extLst>
          </p:cNvPr>
          <p:cNvPicPr>
            <a:picLocks noGrp="1" noChangeAspect="1"/>
          </p:cNvPicPr>
          <p:nvPr>
            <p:ph idx="1"/>
          </p:nvPr>
        </p:nvPicPr>
        <p:blipFill>
          <a:blip r:embed="rId2"/>
          <a:stretch>
            <a:fillRect/>
          </a:stretch>
        </p:blipFill>
        <p:spPr>
          <a:xfrm>
            <a:off x="-1" y="-1"/>
            <a:ext cx="9130109" cy="5706319"/>
          </a:xfrm>
        </p:spPr>
      </p:pic>
      <p:sp>
        <p:nvSpPr>
          <p:cNvPr id="6" name="Rectangle 5">
            <a:extLst>
              <a:ext uri="{FF2B5EF4-FFF2-40B4-BE49-F238E27FC236}">
                <a16:creationId xmlns:a16="http://schemas.microsoft.com/office/drawing/2014/main" id="{8F629D1D-6D20-A2A4-9484-2B951CF7A2A5}"/>
              </a:ext>
            </a:extLst>
          </p:cNvPr>
          <p:cNvSpPr/>
          <p:nvPr/>
        </p:nvSpPr>
        <p:spPr>
          <a:xfrm>
            <a:off x="7919253" y="4971850"/>
            <a:ext cx="1192193" cy="109959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Tree>
    <p:extLst>
      <p:ext uri="{BB962C8B-B14F-4D97-AF65-F5344CB8AC3E}">
        <p14:creationId xmlns:p14="http://schemas.microsoft.com/office/powerpoint/2010/main" val="37274044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2723B-FD4B-3D93-40E8-AC97686C121F}"/>
              </a:ext>
            </a:extLst>
          </p:cNvPr>
          <p:cNvSpPr>
            <a:spLocks noGrp="1"/>
          </p:cNvSpPr>
          <p:nvPr>
            <p:ph type="title"/>
          </p:nvPr>
        </p:nvSpPr>
        <p:spPr/>
        <p:txBody>
          <a:bodyPr/>
          <a:lstStyle/>
          <a:p>
            <a:endParaRPr lang="en-IT"/>
          </a:p>
        </p:txBody>
      </p:sp>
      <p:pic>
        <p:nvPicPr>
          <p:cNvPr id="5" name="Content Placeholder 4">
            <a:extLst>
              <a:ext uri="{FF2B5EF4-FFF2-40B4-BE49-F238E27FC236}">
                <a16:creationId xmlns:a16="http://schemas.microsoft.com/office/drawing/2014/main" id="{31E0D297-79FB-40CA-0615-7767E00A3332}"/>
              </a:ext>
            </a:extLst>
          </p:cNvPr>
          <p:cNvPicPr>
            <a:picLocks noGrp="1" noChangeAspect="1"/>
          </p:cNvPicPr>
          <p:nvPr>
            <p:ph idx="1"/>
          </p:nvPr>
        </p:nvPicPr>
        <p:blipFill>
          <a:blip r:embed="rId2"/>
          <a:stretch>
            <a:fillRect/>
          </a:stretch>
        </p:blipFill>
        <p:spPr>
          <a:xfrm>
            <a:off x="0" y="0"/>
            <a:ext cx="9148630" cy="5717894"/>
          </a:xfrm>
        </p:spPr>
      </p:pic>
      <p:sp>
        <p:nvSpPr>
          <p:cNvPr id="6" name="Rectangle 5">
            <a:extLst>
              <a:ext uri="{FF2B5EF4-FFF2-40B4-BE49-F238E27FC236}">
                <a16:creationId xmlns:a16="http://schemas.microsoft.com/office/drawing/2014/main" id="{5AE0E85A-7F71-F4FA-6268-13CA579776F1}"/>
              </a:ext>
            </a:extLst>
          </p:cNvPr>
          <p:cNvSpPr/>
          <p:nvPr/>
        </p:nvSpPr>
        <p:spPr>
          <a:xfrm>
            <a:off x="7919253" y="4971850"/>
            <a:ext cx="1192193" cy="109959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Tree>
    <p:extLst>
      <p:ext uri="{BB962C8B-B14F-4D97-AF65-F5344CB8AC3E}">
        <p14:creationId xmlns:p14="http://schemas.microsoft.com/office/powerpoint/2010/main" val="15719200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3925B-58C4-944E-728D-AD8094B8BC86}"/>
              </a:ext>
            </a:extLst>
          </p:cNvPr>
          <p:cNvSpPr>
            <a:spLocks noGrp="1"/>
          </p:cNvSpPr>
          <p:nvPr>
            <p:ph type="title"/>
          </p:nvPr>
        </p:nvSpPr>
        <p:spPr/>
        <p:txBody>
          <a:bodyPr/>
          <a:lstStyle/>
          <a:p>
            <a:r>
              <a:rPr lang="en-IT" b="1" dirty="0"/>
              <a:t>Step 2: Explaining what happened!</a:t>
            </a:r>
          </a:p>
        </p:txBody>
      </p:sp>
      <p:pic>
        <p:nvPicPr>
          <p:cNvPr id="5" name="Content Placeholder 4" descr="A black text on a white background&#10;&#10;Description automatically generated">
            <a:extLst>
              <a:ext uri="{FF2B5EF4-FFF2-40B4-BE49-F238E27FC236}">
                <a16:creationId xmlns:a16="http://schemas.microsoft.com/office/drawing/2014/main" id="{A4D7C69B-3F59-999E-5EFD-33098A16148B}"/>
              </a:ext>
            </a:extLst>
          </p:cNvPr>
          <p:cNvPicPr>
            <a:picLocks noGrp="1" noChangeAspect="1"/>
          </p:cNvPicPr>
          <p:nvPr>
            <p:ph idx="1"/>
          </p:nvPr>
        </p:nvPicPr>
        <p:blipFill>
          <a:blip r:embed="rId2"/>
          <a:stretch>
            <a:fillRect/>
          </a:stretch>
        </p:blipFill>
        <p:spPr>
          <a:xfrm>
            <a:off x="327708" y="1690689"/>
            <a:ext cx="6316160" cy="925881"/>
          </a:xfrm>
        </p:spPr>
      </p:pic>
      <p:pic>
        <p:nvPicPr>
          <p:cNvPr id="3074" name="Picture 2" descr="What is hypothesis testing?">
            <a:extLst>
              <a:ext uri="{FF2B5EF4-FFF2-40B4-BE49-F238E27FC236}">
                <a16:creationId xmlns:a16="http://schemas.microsoft.com/office/drawing/2014/main" id="{5112E7A4-44E4-FB2A-B1BB-BD4E876A04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7183" y="2454798"/>
            <a:ext cx="379730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ractice Problems on Hypothesis Testing – Data Science Duniya">
            <a:extLst>
              <a:ext uri="{FF2B5EF4-FFF2-40B4-BE49-F238E27FC236}">
                <a16:creationId xmlns:a16="http://schemas.microsoft.com/office/drawing/2014/main" id="{2F724F70-55FF-433A-ABBA-832099B55B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456369"/>
            <a:ext cx="5544274" cy="3118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21326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3925B-58C4-944E-728D-AD8094B8BC86}"/>
              </a:ext>
            </a:extLst>
          </p:cNvPr>
          <p:cNvSpPr>
            <a:spLocks noGrp="1"/>
          </p:cNvSpPr>
          <p:nvPr>
            <p:ph type="title"/>
          </p:nvPr>
        </p:nvSpPr>
        <p:spPr/>
        <p:txBody>
          <a:bodyPr/>
          <a:lstStyle/>
          <a:p>
            <a:r>
              <a:rPr lang="en-IT" b="1" dirty="0"/>
              <a:t>Step 2: Explaining what happened!</a:t>
            </a:r>
          </a:p>
        </p:txBody>
      </p:sp>
      <p:pic>
        <p:nvPicPr>
          <p:cNvPr id="5" name="Content Placeholder 4" descr="A black text on a white background&#10;&#10;Description automatically generated">
            <a:extLst>
              <a:ext uri="{FF2B5EF4-FFF2-40B4-BE49-F238E27FC236}">
                <a16:creationId xmlns:a16="http://schemas.microsoft.com/office/drawing/2014/main" id="{A4D7C69B-3F59-999E-5EFD-33098A16148B}"/>
              </a:ext>
            </a:extLst>
          </p:cNvPr>
          <p:cNvPicPr>
            <a:picLocks noGrp="1" noChangeAspect="1"/>
          </p:cNvPicPr>
          <p:nvPr>
            <p:ph idx="1"/>
          </p:nvPr>
        </p:nvPicPr>
        <p:blipFill>
          <a:blip r:embed="rId2"/>
          <a:stretch>
            <a:fillRect/>
          </a:stretch>
        </p:blipFill>
        <p:spPr>
          <a:xfrm>
            <a:off x="327708" y="1690689"/>
            <a:ext cx="6316160" cy="925881"/>
          </a:xfrm>
        </p:spPr>
      </p:pic>
      <p:pic>
        <p:nvPicPr>
          <p:cNvPr id="3074" name="Picture 2" descr="What is hypothesis testing?">
            <a:extLst>
              <a:ext uri="{FF2B5EF4-FFF2-40B4-BE49-F238E27FC236}">
                <a16:creationId xmlns:a16="http://schemas.microsoft.com/office/drawing/2014/main" id="{5112E7A4-44E4-FB2A-B1BB-BD4E876A04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7183" y="2454798"/>
            <a:ext cx="379730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ractice Problems on Hypothesis Testing – Data Science Duniya">
            <a:extLst>
              <a:ext uri="{FF2B5EF4-FFF2-40B4-BE49-F238E27FC236}">
                <a16:creationId xmlns:a16="http://schemas.microsoft.com/office/drawing/2014/main" id="{2F724F70-55FF-433A-ABBA-832099B55B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456369"/>
            <a:ext cx="5544274" cy="311865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0315E03-5912-2BE1-81EB-4406AC12DB53}"/>
              </a:ext>
            </a:extLst>
          </p:cNvPr>
          <p:cNvSpPr/>
          <p:nvPr/>
        </p:nvSpPr>
        <p:spPr>
          <a:xfrm>
            <a:off x="219919" y="1608881"/>
            <a:ext cx="6539696" cy="1180618"/>
          </a:xfrm>
          <a:prstGeom prst="rect">
            <a:avLst/>
          </a:prstGeom>
          <a:solidFill>
            <a:srgbClr val="FFFF00">
              <a:alpha val="29000"/>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4" name="TextBox 3">
            <a:extLst>
              <a:ext uri="{FF2B5EF4-FFF2-40B4-BE49-F238E27FC236}">
                <a16:creationId xmlns:a16="http://schemas.microsoft.com/office/drawing/2014/main" id="{A797FD37-A19B-3127-2B7F-6F326A645925}"/>
              </a:ext>
            </a:extLst>
          </p:cNvPr>
          <p:cNvSpPr txBox="1"/>
          <p:nvPr/>
        </p:nvSpPr>
        <p:spPr>
          <a:xfrm>
            <a:off x="1929447" y="2454798"/>
            <a:ext cx="4830168" cy="369332"/>
          </a:xfrm>
          <a:prstGeom prst="rect">
            <a:avLst/>
          </a:prstGeom>
          <a:noFill/>
        </p:spPr>
        <p:txBody>
          <a:bodyPr wrap="none" rtlCol="0">
            <a:spAutoFit/>
          </a:bodyPr>
          <a:lstStyle/>
          <a:p>
            <a:r>
              <a:rPr lang="en-IT" b="1" dirty="0">
                <a:solidFill>
                  <a:srgbClr val="FF0000"/>
                </a:solidFill>
              </a:rPr>
              <a:t>Human Element remains the only weakness!</a:t>
            </a:r>
          </a:p>
        </p:txBody>
      </p:sp>
    </p:spTree>
    <p:extLst>
      <p:ext uri="{BB962C8B-B14F-4D97-AF65-F5344CB8AC3E}">
        <p14:creationId xmlns:p14="http://schemas.microsoft.com/office/powerpoint/2010/main" val="26499119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3925B-58C4-944E-728D-AD8094B8BC86}"/>
              </a:ext>
            </a:extLst>
          </p:cNvPr>
          <p:cNvSpPr>
            <a:spLocks noGrp="1"/>
          </p:cNvSpPr>
          <p:nvPr>
            <p:ph type="title"/>
          </p:nvPr>
        </p:nvSpPr>
        <p:spPr/>
        <p:txBody>
          <a:bodyPr/>
          <a:lstStyle/>
          <a:p>
            <a:r>
              <a:rPr lang="en-IT" b="1" dirty="0"/>
              <a:t>Solution?</a:t>
            </a:r>
          </a:p>
        </p:txBody>
      </p:sp>
      <p:sp>
        <p:nvSpPr>
          <p:cNvPr id="3" name="Content Placeholder 2">
            <a:extLst>
              <a:ext uri="{FF2B5EF4-FFF2-40B4-BE49-F238E27FC236}">
                <a16:creationId xmlns:a16="http://schemas.microsoft.com/office/drawing/2014/main" id="{BC9CDF42-09AE-311B-A60A-F84290E9C497}"/>
              </a:ext>
            </a:extLst>
          </p:cNvPr>
          <p:cNvSpPr>
            <a:spLocks noGrp="1"/>
          </p:cNvSpPr>
          <p:nvPr>
            <p:ph idx="1"/>
          </p:nvPr>
        </p:nvSpPr>
        <p:spPr/>
        <p:txBody>
          <a:bodyPr/>
          <a:lstStyle/>
          <a:p>
            <a:endParaRPr lang="en-IT"/>
          </a:p>
        </p:txBody>
      </p:sp>
    </p:spTree>
    <p:extLst>
      <p:ext uri="{BB962C8B-B14F-4D97-AF65-F5344CB8AC3E}">
        <p14:creationId xmlns:p14="http://schemas.microsoft.com/office/powerpoint/2010/main" val="36195142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1085</TotalTime>
  <Words>2779</Words>
  <Application>Microsoft Macintosh PowerPoint</Application>
  <PresentationFormat>On-screen Show (4:3)</PresentationFormat>
  <Paragraphs>476</Paragraphs>
  <Slides>109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109</vt:i4>
      </vt:variant>
    </vt:vector>
  </HeadingPairs>
  <TitlesOfParts>
    <vt:vector size="115" baseType="lpstr">
      <vt:lpstr>Aptos</vt:lpstr>
      <vt:lpstr>Aptos Display</vt:lpstr>
      <vt:lpstr>Arial</vt:lpstr>
      <vt:lpstr>ATT Aleck Sans</vt:lpstr>
      <vt:lpstr>Wingdings</vt:lpstr>
      <vt:lpstr>Office Theme</vt:lpstr>
      <vt:lpstr>Runtime Evolution: Chaos Engineering &amp; Defect Prediction for Explainable Orchestration</vt:lpstr>
      <vt:lpstr>First… Quick Story of DevOps so far!</vt:lpstr>
      <vt:lpstr>PowerPoint Presentation</vt:lpstr>
      <vt:lpstr>Manuals</vt:lpstr>
      <vt:lpstr>Bash Scripts</vt:lpstr>
      <vt:lpstr>Bash Scripts (Pro’s)</vt:lpstr>
      <vt:lpstr>Bash Scripts (Con’s)</vt:lpstr>
      <vt:lpstr>Juju?</vt:lpstr>
      <vt:lpstr>PowerPoint Presentation</vt:lpstr>
      <vt:lpstr>PowerPoint Presentation</vt:lpstr>
      <vt:lpstr>PowerPoint Presentation</vt:lpstr>
      <vt:lpstr>Containers</vt:lpstr>
      <vt:lpstr>PowerPoint Presentation</vt:lpstr>
      <vt:lpstr>PowerPoint Presentation</vt:lpstr>
      <vt:lpstr>Continues Delivery &amp; Deployment</vt:lpstr>
      <vt:lpstr>New Relic Servers</vt:lpstr>
      <vt:lpstr>Griffin</vt:lpstr>
      <vt:lpstr>New Relic Insights</vt:lpstr>
      <vt:lpstr>DevOps!</vt:lpstr>
      <vt:lpstr>Not really…</vt:lpstr>
      <vt:lpstr>PowerPoint Presentation</vt:lpstr>
      <vt:lpstr>PowerPoint Presentation</vt:lpstr>
      <vt:lpstr>Interrupts!</vt:lpstr>
      <vt:lpstr>We Need to Change</vt:lpstr>
      <vt:lpstr>Spotify Culture</vt:lpstr>
      <vt:lpstr>How they get things done at Pichak DevOps Team</vt:lpstr>
      <vt:lpstr>Request Channels</vt:lpstr>
      <vt:lpstr>Request Channels</vt:lpstr>
      <vt:lpstr>Request Channels</vt:lpstr>
      <vt:lpstr>Maybe?</vt:lpstr>
      <vt:lpstr>So I wrote the code, now what?</vt:lpstr>
      <vt:lpstr>DevOps</vt:lpstr>
      <vt:lpstr>DevOps</vt:lpstr>
      <vt:lpstr>Three Ways of DevOps</vt:lpstr>
      <vt:lpstr>The First Way: Accelerate Flow</vt:lpstr>
      <vt:lpstr>The First Way: Accelerate Flow</vt:lpstr>
      <vt:lpstr>Microservices</vt:lpstr>
      <vt:lpstr>The First Way: Accelerate Flow</vt:lpstr>
      <vt:lpstr>The Second Way: Amplify Feedback Loops</vt:lpstr>
      <vt:lpstr>The Second Way: Amplify Feedback Loops</vt:lpstr>
      <vt:lpstr>The Second Way: Amplify Feedback Loops</vt:lpstr>
      <vt:lpstr>The Second Way: Amplify Feedback Loops</vt:lpstr>
      <vt:lpstr>The Second Way: Amplify Feedback Loops</vt:lpstr>
      <vt:lpstr>The Second Way: Amplify Feedback Loops</vt:lpstr>
      <vt:lpstr>The Second Way: Amplify Feedback Loops</vt:lpstr>
      <vt:lpstr>The Second Way: Amplify Feedback Loops</vt:lpstr>
      <vt:lpstr>The Second Way: Amplify Feedback Loops</vt:lpstr>
      <vt:lpstr>The Second Way: Amplify Feedback Loops</vt:lpstr>
      <vt:lpstr>The Third Way: Accelerate Learning</vt:lpstr>
      <vt:lpstr>The Third Way: Accelerate Learning</vt:lpstr>
      <vt:lpstr>The Third Way: Accelerate Learning</vt:lpstr>
      <vt:lpstr>The Third Way: Accelerate Learning</vt:lpstr>
      <vt:lpstr>High-performing organizations</vt:lpstr>
      <vt:lpstr>High-performing organizations</vt:lpstr>
      <vt:lpstr>Your Story</vt:lpstr>
      <vt:lpstr>PowerPoint Presentation</vt:lpstr>
      <vt:lpstr>PowerPoint Presentation</vt:lpstr>
      <vt:lpstr>We Need More Stories!</vt:lpstr>
      <vt:lpstr>What is Cloud Native Computing</vt:lpstr>
      <vt:lpstr>What is Cloud Native Network Function (CNF)</vt:lpstr>
      <vt:lpstr>PowerPoint Presentation</vt:lpstr>
      <vt:lpstr>Background</vt:lpstr>
      <vt:lpstr>Background</vt:lpstr>
      <vt:lpstr>Cloud Native Network Functions</vt:lpstr>
      <vt:lpstr>PowerPoint Presentation</vt:lpstr>
      <vt:lpstr>PowerPoint Presentation</vt:lpstr>
      <vt:lpstr>PowerPoint Presentation</vt:lpstr>
      <vt:lpstr>What’s the key?</vt:lpstr>
      <vt:lpstr>PowerPoint Presentation</vt:lpstr>
      <vt:lpstr>So… what’s the actual problem?</vt:lpstr>
      <vt:lpstr>PowerPoint Presentation</vt:lpstr>
      <vt:lpstr>PowerPoint Presentation</vt:lpstr>
      <vt:lpstr>IT and security teams: difficult to monitor and manage applications</vt:lpstr>
      <vt:lpstr>Fragmented monitoring and analytics can’t keep up</vt:lpstr>
      <vt:lpstr>Principle we are arguing here…</vt:lpstr>
      <vt:lpstr>Chaos Engineering Explained</vt:lpstr>
      <vt:lpstr>Origin: Netflix</vt:lpstr>
      <vt:lpstr>Architectural Tactic: Design for Failure</vt:lpstr>
      <vt:lpstr>Simian Army Approach</vt:lpstr>
      <vt:lpstr>Wait a sec…</vt:lpstr>
      <vt:lpstr>How about Emergent Behaviour?</vt:lpstr>
      <vt:lpstr>Chaos Engineering Explained</vt:lpstr>
      <vt:lpstr>SideBar: Chaos Theory</vt:lpstr>
      <vt:lpstr>The Scientific Method in Cloud-Native </vt:lpstr>
      <vt:lpstr>Principle 1: Steady-State Behavior</vt:lpstr>
      <vt:lpstr>Principle 1: Steady-State Behavior</vt:lpstr>
      <vt:lpstr>Principle 2: Real-World Events</vt:lpstr>
      <vt:lpstr>PowerPoint Presentation</vt:lpstr>
      <vt:lpstr>E.g., Vary real-world events…</vt:lpstr>
      <vt:lpstr>E.g., Vary real-world events… (cont’d)</vt:lpstr>
      <vt:lpstr>Principle 3: Experiments in Production</vt:lpstr>
      <vt:lpstr>Principle 4: Automate Experiments!</vt:lpstr>
      <vt:lpstr>Principle 4: Automate Experiments in Production!</vt:lpstr>
      <vt:lpstr>Step 1: Running Experiments!</vt:lpstr>
      <vt:lpstr>PowerPoint Presentation</vt:lpstr>
      <vt:lpstr>PowerPoint Presentation</vt:lpstr>
      <vt:lpstr>Step 2: Explaining what happened!</vt:lpstr>
      <vt:lpstr>Step 2: Explaining what happened!</vt:lpstr>
      <vt:lpstr>Solution?</vt:lpstr>
      <vt:lpstr>PowerPoint Presentation</vt:lpstr>
      <vt:lpstr>Prediction Job</vt:lpstr>
      <vt:lpstr>Prediction Job</vt:lpstr>
      <vt:lpstr>Prediction Job</vt:lpstr>
      <vt:lpstr>For Example*…</vt:lpstr>
      <vt:lpstr>PowerPoint Presentation</vt:lpstr>
      <vt:lpstr>Putting it all together…</vt:lpstr>
      <vt:lpstr>Putting it all together…</vt:lpstr>
      <vt:lpstr>PowerPoint Presentation</vt:lpstr>
      <vt:lpstr>Recommended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Damian Andrew Tamburri</dc:creator>
  <cp:lastModifiedBy>Damian Andrew Tamburri</cp:lastModifiedBy>
  <cp:revision>67</cp:revision>
  <dcterms:created xsi:type="dcterms:W3CDTF">2024-07-25T09:06:04Z</dcterms:created>
  <dcterms:modified xsi:type="dcterms:W3CDTF">2024-11-18T09:48:57Z</dcterms:modified>
</cp:coreProperties>
</file>